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7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28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6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5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3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5E2DA-C470-4424-89AE-484761DBCC10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6655-1D25-4D91-A22E-B6B1E2672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0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New Assignment:  Explore five FCC regulations, programs, or issues that pertain to the internet.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i="1" dirty="0" smtClean="0"/>
          </a:p>
          <a:p>
            <a:r>
              <a:rPr lang="en-US" sz="2800" dirty="0" smtClean="0"/>
              <a:t>Format and arrange your page in any logical way. </a:t>
            </a:r>
          </a:p>
          <a:p>
            <a:r>
              <a:rPr lang="en-US" sz="2800" dirty="0" smtClean="0"/>
              <a:t>Describe each </a:t>
            </a:r>
            <a:r>
              <a:rPr lang="en-US" sz="2800" dirty="0" smtClean="0"/>
              <a:t>one (</a:t>
            </a:r>
            <a:r>
              <a:rPr lang="en-US" sz="2800" dirty="0" err="1" smtClean="0"/>
              <a:t>reg</a:t>
            </a:r>
            <a:r>
              <a:rPr lang="en-US" sz="2800" dirty="0" smtClean="0"/>
              <a:t>, program, issue). </a:t>
            </a:r>
            <a:endParaRPr lang="en-US" sz="2800" dirty="0" smtClean="0"/>
          </a:p>
          <a:p>
            <a:r>
              <a:rPr lang="en-US" sz="2800" dirty="0" smtClean="0"/>
              <a:t>List one </a:t>
            </a:r>
            <a:r>
              <a:rPr lang="en-US" sz="2800" i="1" dirty="0" smtClean="0"/>
              <a:t>pro</a:t>
            </a:r>
            <a:r>
              <a:rPr lang="en-US" sz="2800" dirty="0" smtClean="0"/>
              <a:t> and one </a:t>
            </a:r>
            <a:r>
              <a:rPr lang="en-US" sz="2800" i="1" dirty="0" smtClean="0"/>
              <a:t>con</a:t>
            </a:r>
            <a:r>
              <a:rPr lang="en-US" sz="2800" dirty="0" smtClean="0"/>
              <a:t> of each one. </a:t>
            </a:r>
          </a:p>
          <a:p>
            <a:r>
              <a:rPr lang="en-US" sz="2800" dirty="0" smtClean="0"/>
              <a:t>Also, for each, list one question that you still have about </a:t>
            </a:r>
            <a:r>
              <a:rPr lang="en-US" sz="2800" dirty="0" smtClean="0"/>
              <a:t>each.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dirty="0" smtClean="0"/>
              <a:t>SUBMIT: </a:t>
            </a:r>
            <a:r>
              <a:rPr lang="en-US" sz="2800" dirty="0" smtClean="0"/>
              <a:t>Submit on 9/14 </a:t>
            </a:r>
            <a:r>
              <a:rPr lang="en-US" sz="2800" dirty="0" smtClean="0"/>
              <a:t>in </a:t>
            </a:r>
            <a:r>
              <a:rPr lang="en-US" sz="2800" dirty="0" smtClean="0"/>
              <a:t>Oaks folder called “FCC”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039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 Assignment:  Explore five FCC regulations, programs, or issues that pertain to the internet.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Christine</dc:creator>
  <cp:lastModifiedBy>Moore, Christine </cp:lastModifiedBy>
  <cp:revision>9</cp:revision>
  <cp:lastPrinted>2015-09-09T13:37:17Z</cp:lastPrinted>
  <dcterms:created xsi:type="dcterms:W3CDTF">2015-09-09T13:18:46Z</dcterms:created>
  <dcterms:modified xsi:type="dcterms:W3CDTF">2015-09-09T15:27:11Z</dcterms:modified>
</cp:coreProperties>
</file>