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CA"/>
    <a:srgbClr val="C00000"/>
    <a:srgbClr val="3D6ECF"/>
    <a:srgbClr val="0000CC"/>
    <a:srgbClr val="95380F"/>
    <a:srgbClr val="ADCED3"/>
    <a:srgbClr val="CBCBCB"/>
    <a:srgbClr val="E6EAB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5" autoAdjust="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387</Words>
  <Application>Microsoft Office PowerPoint</Application>
  <PresentationFormat>On-screen Show (4:3)</PresentationFormat>
  <Paragraphs>83</Paragraphs>
  <Slides>25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Shape</vt:lpstr>
      <vt:lpstr>Improve readability</vt:lpstr>
      <vt:lpstr>By Size</vt:lpstr>
      <vt:lpstr>PowerPoint Presentation</vt:lpstr>
      <vt:lpstr>Alignment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Proximity: the 4 dots help to unify Please pardon my plunge into Wikipedia, but click here for more info</vt:lpstr>
      <vt:lpstr>Proximity example</vt:lpstr>
      <vt:lpstr>PowerPoint Presentation</vt:lpstr>
      <vt:lpstr>PowerPoint Presentation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S. Stevenson</dc:creator>
  <cp:lastModifiedBy>Christine Moore</cp:lastModifiedBy>
  <cp:revision>116</cp:revision>
  <dcterms:created xsi:type="dcterms:W3CDTF">2003-07-08T17:34:09Z</dcterms:created>
  <dcterms:modified xsi:type="dcterms:W3CDTF">2016-10-21T10:32:02Z</dcterms:modified>
</cp:coreProperties>
</file>