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-84" y="-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5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8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3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6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0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2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3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1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3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512DD-E6E5-46C5-B56E-B987CEAA4E81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B8C12-564A-4486-9716-4386AC17D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0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nggame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processing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3536"/>
            <a:ext cx="9144000" cy="2387600"/>
          </a:xfrm>
        </p:spPr>
        <p:txBody>
          <a:bodyPr/>
          <a:lstStyle/>
          <a:p>
            <a:r>
              <a:rPr lang="en-US" dirty="0" smtClean="0"/>
              <a:t>Chapter 4 - Briefs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Purpose of Chapter:</a:t>
            </a:r>
            <a:r>
              <a:rPr lang="en-US" dirty="0"/>
              <a:t> We continue to program more efficiently by using variables.  Allowing for </a:t>
            </a:r>
            <a:r>
              <a:rPr lang="en-US" dirty="0" smtClean="0"/>
              <a:t>information </a:t>
            </a:r>
            <a:r>
              <a:rPr lang="en-US" dirty="0"/>
              <a:t>to vary creates more flexibility.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7958" y="882316"/>
            <a:ext cx="89354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Variable:</a:t>
            </a:r>
            <a:r>
              <a:rPr lang="en-US" sz="3600" dirty="0"/>
              <a:t>  A value that can change, depending on conditions or on information passed into the program. 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60357" y="3441032"/>
            <a:ext cx="89354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What are other synonyms or ways to describe variable?</a:t>
            </a:r>
          </a:p>
          <a:p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What are some variables that you might need for a game of pong?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www.ponggame.org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0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Variables: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34453" y="1488740"/>
            <a:ext cx="9396663" cy="46072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These </a:t>
            </a:r>
            <a:r>
              <a:rPr lang="en-US" b="1" dirty="0"/>
              <a:t>are the common types</a:t>
            </a:r>
          </a:p>
          <a:p>
            <a:r>
              <a:rPr lang="en-US" dirty="0"/>
              <a:t>Integers: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Whole </a:t>
            </a:r>
            <a:r>
              <a:rPr lang="en-US" dirty="0"/>
              <a:t>numbers – positive and negative;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i.e</a:t>
            </a:r>
            <a:r>
              <a:rPr lang="en-US" dirty="0"/>
              <a:t>. a large number -2,147,483,648 to + 2,147,483,647) </a:t>
            </a:r>
          </a:p>
          <a:p>
            <a:r>
              <a:rPr lang="en-US" dirty="0"/>
              <a:t>Float: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number with decimal places, such as 3.14159 </a:t>
            </a:r>
          </a:p>
          <a:p>
            <a:r>
              <a:rPr lang="en-US" dirty="0"/>
              <a:t>Char: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character such as “a” or “b”</a:t>
            </a:r>
          </a:p>
          <a:p>
            <a:r>
              <a:rPr lang="en-US" dirty="0"/>
              <a:t>Boolean: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True or False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/>
              <a:t>page 52 for others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980" y="321616"/>
            <a:ext cx="5674894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Rules for naming </a:t>
            </a:r>
            <a:r>
              <a:rPr lang="en-US" sz="4000" b="1" dirty="0" smtClean="0"/>
              <a:t>variables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8" y="1440614"/>
            <a:ext cx="5678906" cy="346377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dirty="0"/>
              <a:t>One word, no spaces</a:t>
            </a:r>
          </a:p>
          <a:p>
            <a:pPr lvl="0"/>
            <a:r>
              <a:rPr lang="en-US" dirty="0"/>
              <a:t>Cannot start with number</a:t>
            </a:r>
          </a:p>
          <a:p>
            <a:pPr lvl="0"/>
            <a:r>
              <a:rPr lang="en-US" dirty="0"/>
              <a:t>No punctuation or special character except </a:t>
            </a:r>
            <a:r>
              <a:rPr lang="en-US" dirty="0" smtClean="0"/>
              <a:t> “_”</a:t>
            </a:r>
            <a:endParaRPr lang="en-US" dirty="0"/>
          </a:p>
          <a:p>
            <a:pPr lvl="0"/>
            <a:r>
              <a:rPr lang="en-US" dirty="0"/>
              <a:t>Must be unique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2464" y="1518842"/>
            <a:ext cx="5358062" cy="33855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Names should be meaningful.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Avoid words that appear elsewhere in processing, such as width, height, key, </a:t>
            </a:r>
            <a:r>
              <a:rPr lang="en-US" sz="2800" dirty="0" err="1"/>
              <a:t>mouseX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r>
              <a:rPr lang="en-US" sz="28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camelCase</a:t>
            </a:r>
            <a:r>
              <a:rPr lang="en-US" sz="2800" dirty="0"/>
              <a:t> is a good idea </a:t>
            </a:r>
            <a:endParaRPr lang="en-US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72464" y="361281"/>
            <a:ext cx="5358062" cy="1325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Declare and </a:t>
            </a:r>
            <a:r>
              <a:rPr lang="en-US" b="1" dirty="0" smtClean="0"/>
              <a:t>initialize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declare a variable by stating the type and the name: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starter; </a:t>
            </a:r>
          </a:p>
          <a:p>
            <a:r>
              <a:rPr lang="en-US" dirty="0"/>
              <a:t>Or you can declare and initialize at the same time: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starter = 1; </a:t>
            </a:r>
          </a:p>
          <a:p>
            <a:r>
              <a:rPr lang="en-US" dirty="0"/>
              <a:t> Variables can be initialized by another variable or by a mathematical expression.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w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 should you use a variable?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947" y="673768"/>
            <a:ext cx="893545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this exercise, two variables are used for the X &amp; Y positions. Then each time the circle is drawn onto the screen, the X position increases by one.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2947" y="1504550"/>
            <a:ext cx="652913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00100;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size(200,200);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background(255);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stroke(0);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fill(175);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circleX,circleY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50,50);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circleX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144124" y="1504550"/>
            <a:ext cx="4443665" cy="1020378"/>
          </a:xfrm>
          <a:prstGeom prst="wedgeRoundRectCallout">
            <a:avLst>
              <a:gd name="adj1" fmla="val -81743"/>
              <a:gd name="adj2" fmla="val -6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Declare and initialize two integer variables at top of code. </a:t>
            </a:r>
            <a:endParaRPr lang="en-US" sz="2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652084" y="4857350"/>
            <a:ext cx="3938340" cy="1020378"/>
          </a:xfrm>
          <a:prstGeom prst="wedgeRoundRectCallout">
            <a:avLst>
              <a:gd name="adj1" fmla="val -81382"/>
              <a:gd name="adj2" fmla="val -242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Use the variables to specify the location of an ellipse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42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This is what is happening in the program: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42472" y="1560511"/>
            <a:ext cx="7545313" cy="474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In-Class Exercise for Wednesday: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8355" y="1379621"/>
            <a:ext cx="96733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CHALLENGE FOR WEDNESDAY: </a:t>
            </a:r>
            <a:endParaRPr lang="en-US" sz="2400" dirty="0"/>
          </a:p>
          <a:p>
            <a:r>
              <a:rPr lang="en-US" sz="2400" dirty="0"/>
              <a:t>Instead of doing Lesson One Project, the challenge is </a:t>
            </a:r>
            <a:r>
              <a:rPr lang="en-US" sz="2400" dirty="0" smtClean="0"/>
              <a:t>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Pair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Create </a:t>
            </a:r>
            <a:r>
              <a:rPr lang="en-US" sz="2400" dirty="0"/>
              <a:t>a simple vehicle that drives off the </a:t>
            </a:r>
            <a:r>
              <a:rPr lang="en-US" sz="2400" dirty="0" smtClean="0"/>
              <a:t>scree. </a:t>
            </a:r>
            <a:r>
              <a:rPr lang="en-US" sz="2400" dirty="0"/>
              <a:t>Not too complex because </a:t>
            </a:r>
            <a:r>
              <a:rPr lang="en-US" sz="2400" dirty="0" smtClean="0"/>
              <a:t>you will </a:t>
            </a:r>
            <a:r>
              <a:rPr lang="en-US" sz="2400" dirty="0"/>
              <a:t>vary the </a:t>
            </a:r>
            <a:r>
              <a:rPr lang="en-US" sz="2400" dirty="0" err="1" smtClean="0"/>
              <a:t>horiz</a:t>
            </a:r>
            <a:r>
              <a:rPr lang="en-US" sz="2400" dirty="0" smtClean="0"/>
              <a:t> or vert variable </a:t>
            </a:r>
            <a:r>
              <a:rPr lang="en-US" sz="2400" dirty="0"/>
              <a:t>so that it moves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r>
              <a:rPr lang="en-US" sz="2400" dirty="0" smtClean="0"/>
              <a:t>Examples: car, motorbike, plane descending from sky.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Create a background or platform for it to move 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On Monday, upload it to the </a:t>
            </a:r>
            <a:r>
              <a:rPr lang="en-US" sz="2400" dirty="0" smtClean="0">
                <a:hlinkClick r:id="rId2"/>
              </a:rPr>
              <a:t>www.Openprocessing.Org</a:t>
            </a:r>
            <a:r>
              <a:rPr lang="en-US" sz="2400" dirty="0" smtClean="0"/>
              <a:t> </a:t>
            </a:r>
            <a:r>
              <a:rPr lang="en-US" sz="2400" dirty="0" smtClean="0"/>
              <a:t>Grading </a:t>
            </a:r>
            <a:r>
              <a:rPr lang="en-US" sz="2400" dirty="0" smtClean="0"/>
              <a:t>will be Satisfactory/Unsatisfactory</a:t>
            </a:r>
            <a:r>
              <a:rPr lang="en-US" sz="2400" dirty="0" smtClean="0"/>
              <a:t>. I will provide specific directions for doing the uploads.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Note: If both partners want a vehicle, it’s OK as long as it’s on the same sketch.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279</Words>
  <Application>Microsoft Office PowerPoint</Application>
  <PresentationFormat>Custom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4 - Briefs</vt:lpstr>
      <vt:lpstr>PowerPoint Presentation</vt:lpstr>
      <vt:lpstr>Types of Variables: </vt:lpstr>
      <vt:lpstr>Rules for naming variables </vt:lpstr>
      <vt:lpstr>Declare and initialize variables</vt:lpstr>
      <vt:lpstr>PowerPoint Presentation</vt:lpstr>
      <vt:lpstr>This is what is happening in the program: </vt:lpstr>
      <vt:lpstr>In-Class Exercise for Wednesday: 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Christine Linen</dc:creator>
  <cp:lastModifiedBy>Christine Moore</cp:lastModifiedBy>
  <cp:revision>18</cp:revision>
  <dcterms:created xsi:type="dcterms:W3CDTF">2016-09-05T16:04:17Z</dcterms:created>
  <dcterms:modified xsi:type="dcterms:W3CDTF">2016-09-07T23:48:05Z</dcterms:modified>
</cp:coreProperties>
</file>