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5491C-6DD0-4F3E-9E9B-BC82C6570F36}" v="2" dt="2020-10-21T16:17:20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5" autoAdjust="0"/>
    <p:restoredTop sz="94660"/>
  </p:normalViewPr>
  <p:slideViewPr>
    <p:cSldViewPr>
      <p:cViewPr varScale="1">
        <p:scale>
          <a:sx n="116" d="100"/>
          <a:sy n="116" d="100"/>
        </p:scale>
        <p:origin x="96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5218</TotalTime>
  <Words>2085</Words>
  <Application>Microsoft Office PowerPoint</Application>
  <PresentationFormat>On-screen Show (4:3)</PresentationFormat>
  <Paragraphs>320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Office Theme</vt:lpstr>
      <vt:lpstr>Remnant from Chapter 6</vt:lpstr>
      <vt:lpstr>Chapter 7</vt:lpstr>
      <vt:lpstr>In this chapter you will learn: </vt:lpstr>
      <vt:lpstr>Definition of Function</vt:lpstr>
      <vt:lpstr>About Functions</vt:lpstr>
      <vt:lpstr>Deja vu all over again</vt:lpstr>
      <vt:lpstr>Benefits of user-defined functions</vt:lpstr>
      <vt:lpstr>PowerPoint Presentation</vt:lpstr>
      <vt:lpstr>EXAMPLE: Defining and calling a function. </vt:lpstr>
      <vt:lpstr>PowerPoint Presentation</vt:lpstr>
      <vt:lpstr>Processing measures degrees or radians  of a circle differently: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good time to notice the flow of a program</vt:lpstr>
      <vt:lpstr>Return Type</vt:lpstr>
      <vt:lpstr>Return Type</vt:lpstr>
      <vt:lpstr>Return Type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86</cp:revision>
  <dcterms:created xsi:type="dcterms:W3CDTF">2016-09-28T04:25:30Z</dcterms:created>
  <dcterms:modified xsi:type="dcterms:W3CDTF">2020-10-21T16:17:20Z</dcterms:modified>
</cp:coreProperties>
</file>