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69" autoAdjust="0"/>
    <p:restoredTop sz="94660"/>
  </p:normalViewPr>
  <p:slideViewPr>
    <p:cSldViewPr>
      <p:cViewPr varScale="1">
        <p:scale>
          <a:sx n="97" d="100"/>
          <a:sy n="97" d="100"/>
        </p:scale>
        <p:origin x="37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docProps/app.xml><?xml version="1.0" encoding="utf-8"?>
<Properties xmlns="http://schemas.openxmlformats.org/officeDocument/2006/extended-properties" xmlns:vt="http://schemas.openxmlformats.org/officeDocument/2006/docPropsVTypes">
  <TotalTime>5063</TotalTime>
  <Words>1974</Words>
  <Application>Microsoft Office PowerPoint</Application>
  <PresentationFormat>On-screen Show (4:3)</PresentationFormat>
  <Paragraphs>251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Courier New</vt:lpstr>
      <vt:lpstr>Tahoma</vt:lpstr>
      <vt:lpstr>Times New Roman</vt:lpstr>
      <vt:lpstr>Office Theme</vt:lpstr>
      <vt:lpstr>Chapter 8</vt:lpstr>
      <vt:lpstr>In Chapter 8 you will learn: </vt:lpstr>
      <vt:lpstr>Object-oriented programming (OOP)</vt:lpstr>
      <vt:lpstr>Everyday objects</vt:lpstr>
      <vt:lpstr>Moving closer to programming…</vt:lpstr>
      <vt:lpstr>Definition of Class</vt:lpstr>
      <vt:lpstr>PowerPoint Presentation</vt:lpstr>
      <vt:lpstr>Using an object requires 3 steps:</vt:lpstr>
      <vt:lpstr>PowerPoint Presentation</vt:lpstr>
      <vt:lpstr>Creating the class</vt:lpstr>
      <vt:lpstr>Details of  creating a class</vt:lpstr>
      <vt:lpstr>Another look:  Details of using an object</vt:lpstr>
      <vt:lpstr>And now… Are you down with OOP?  The ball again! We’ll do it from scratch.</vt:lpstr>
      <vt:lpstr>On 11/2, we copied the authors example 8-1. On 11/4, will will place in separate tabs and remix a little _______________ After the first remix, we’ll go to next slide and add another class</vt:lpstr>
      <vt:lpstr>Add a House Class</vt:lpstr>
      <vt:lpstr>Example 8.1 puts all together </vt:lpstr>
      <vt:lpstr>Very Simple, from Scratch</vt:lpstr>
      <vt:lpstr>A Fish Instead</vt:lpstr>
      <vt:lpstr>Fish Anatomy </vt:lpstr>
      <vt:lpstr>Object Creation Challenge #1</vt:lpstr>
      <vt:lpstr>Object Creation Challenge #2</vt:lpstr>
      <vt:lpstr>Object Creation Challenge #3</vt:lpstr>
      <vt:lpstr>PowerPoint Presentation</vt:lpstr>
      <vt:lpstr>Object Creation Challenge #5</vt:lpstr>
      <vt:lpstr>Object Creation Challenge #6</vt:lpstr>
      <vt:lpstr>I forgot to add this challenge:</vt:lpstr>
      <vt:lpstr>Discussion of Example 8.2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Moore</dc:creator>
  <cp:lastModifiedBy>Christine Moore</cp:lastModifiedBy>
  <cp:revision>106</cp:revision>
  <dcterms:created xsi:type="dcterms:W3CDTF">2016-09-28T04:25:30Z</dcterms:created>
  <dcterms:modified xsi:type="dcterms:W3CDTF">2020-11-07T02:48:19Z</dcterms:modified>
</cp:coreProperties>
</file>