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0" autoAdjust="0"/>
    <p:restoredTop sz="94622" autoAdjust="0"/>
  </p:normalViewPr>
  <p:slideViewPr>
    <p:cSldViewPr>
      <p:cViewPr varScale="1">
        <p:scale>
          <a:sx n="99" d="100"/>
          <a:sy n="99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9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3024"/>
        <p:guide pos="2304"/>
      </p:guideLst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2088</TotalTime>
  <Words>598</Words>
  <Application>Microsoft Office PowerPoint</Application>
  <PresentationFormat>On-screen Show (4:3)</PresentationFormat>
  <Paragraphs>177</Paragraphs>
  <Slides>26</Slides>
  <Notes>20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 Pop</vt:lpstr>
      <vt:lpstr>Web Development &amp; Design</vt:lpstr>
      <vt:lpstr>Learning Outcomes for 8/24/18</vt:lpstr>
      <vt:lpstr>Everyday knowledge…</vt:lpstr>
      <vt:lpstr>2-minute history</vt:lpstr>
      <vt:lpstr>Growth of the Internet</vt:lpstr>
      <vt:lpstr>Reasons for Internet Growth in the 1990s</vt:lpstr>
      <vt:lpstr>The  World  Wide  Web</vt:lpstr>
      <vt:lpstr>Thinking ahead…</vt:lpstr>
      <vt:lpstr>Let’s talk  governance &amp; standards</vt:lpstr>
      <vt:lpstr>Internet Standards &amp; Coordination</vt:lpstr>
      <vt:lpstr>ALMOST tmi</vt:lpstr>
      <vt:lpstr>Internet Standards &amp; Coordination</vt:lpstr>
      <vt:lpstr>Web Standards  and the W3C Consortium</vt:lpstr>
      <vt:lpstr>Web Accessibility</vt:lpstr>
      <vt:lpstr>Web Accessibility &amp;  The Law</vt:lpstr>
      <vt:lpstr>Universal Design  for the Web</vt:lpstr>
      <vt:lpstr>Uniform Resource Identifier</vt:lpstr>
      <vt:lpstr>TLD Top-Level Domain Name</vt:lpstr>
      <vt:lpstr>County Code TLDs</vt:lpstr>
      <vt:lpstr>Domain Name System</vt:lpstr>
      <vt:lpstr>Markup Languages</vt:lpstr>
      <vt:lpstr>PowerPoint Presentation</vt:lpstr>
      <vt:lpstr>Markup Languages  </vt:lpstr>
      <vt:lpstr>Markup Languages  </vt:lpstr>
      <vt:lpstr>Markup Languages 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Developer &amp; Design Foundations with XHTML</dc:title>
  <dc:subject>Chapter 1</dc:subject>
  <dc:creator>Terry Felke-Morris</dc:creator>
  <cp:lastModifiedBy>Christine Moore</cp:lastModifiedBy>
  <cp:revision>115</cp:revision>
  <cp:lastPrinted>1601-01-01T00:00:00Z</cp:lastPrinted>
  <dcterms:created xsi:type="dcterms:W3CDTF">2002-01-17T02:49:49Z</dcterms:created>
  <dcterms:modified xsi:type="dcterms:W3CDTF">2018-08-27T10:14:26Z</dcterms:modified>
</cp:coreProperties>
</file>