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DD71"/>
    <a:srgbClr val="E6F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7" autoAdjust="0"/>
    <p:restoredTop sz="94660"/>
  </p:normalViewPr>
  <p:slideViewPr>
    <p:cSldViewPr>
      <p:cViewPr varScale="1">
        <p:scale>
          <a:sx n="105" d="100"/>
          <a:sy n="105" d="100"/>
        </p:scale>
        <p:origin x="10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777</Words>
  <Application>Microsoft Office PowerPoint</Application>
  <PresentationFormat>On-screen Show (4:3)</PresentationFormat>
  <Paragraphs>161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 New</vt:lpstr>
      <vt:lpstr>Times New Roman</vt:lpstr>
      <vt:lpstr>Verdana</vt:lpstr>
      <vt:lpstr>Wingdings</vt:lpstr>
      <vt:lpstr>Default Design</vt:lpstr>
      <vt:lpstr>Please bookmark your URL</vt:lpstr>
      <vt:lpstr>PowerPoint Presentation</vt:lpstr>
      <vt:lpstr>A few items from Chap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Moore &amp; Moore Computing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L. Moore</dc:creator>
  <cp:lastModifiedBy>Moore, Christine Linen</cp:lastModifiedBy>
  <cp:revision>98</cp:revision>
  <dcterms:created xsi:type="dcterms:W3CDTF">2010-09-09T11:04:16Z</dcterms:created>
  <dcterms:modified xsi:type="dcterms:W3CDTF">2018-02-05T15:49:11Z</dcterms:modified>
</cp:coreProperties>
</file>