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0C0C0"/>
    <a:srgbClr val="5F5F5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40" autoAdjust="0"/>
    <p:restoredTop sz="94580" autoAdjust="0"/>
  </p:normalViewPr>
  <p:slideViewPr>
    <p:cSldViewPr>
      <p:cViewPr varScale="1">
        <p:scale>
          <a:sx n="86" d="100"/>
          <a:sy n="86" d="100"/>
        </p:scale>
        <p:origin x="13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698" y="-54"/>
      </p:cViewPr>
      <p:guideLst>
        <p:guide orient="horz" pos="3024"/>
        <p:guide pos="2304"/>
      </p:guideLst>
    </p:cSldViewPr>
  </p:notes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3561</TotalTime>
  <Words>1288</Words>
  <Application>Microsoft Office PowerPoint</Application>
  <PresentationFormat>On-screen Show (4:3)</PresentationFormat>
  <Paragraphs>251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Gill Sans MT</vt:lpstr>
      <vt:lpstr>Times New Roman</vt:lpstr>
      <vt:lpstr>Verdana</vt:lpstr>
      <vt:lpstr>Wingdings</vt:lpstr>
      <vt:lpstr>Wingdings 2</vt:lpstr>
      <vt:lpstr>Wingdings 3</vt:lpstr>
      <vt:lpstr>Retrospect</vt:lpstr>
      <vt:lpstr>PowerPoint Presentation</vt:lpstr>
      <vt:lpstr>Learning  Outcomes</vt:lpstr>
      <vt:lpstr>Overview of Forms</vt:lpstr>
      <vt:lpstr>Two Components of Using Forms</vt:lpstr>
      <vt:lpstr>PowerPoint Presentation</vt:lpstr>
      <vt:lpstr>Some common form elements</vt:lpstr>
      <vt:lpstr>Sample Form HTML</vt:lpstr>
      <vt:lpstr>HTML form element</vt:lpstr>
      <vt:lpstr>Input Text box</vt:lpstr>
      <vt:lpstr>Textarea Scrolling Text Box</vt:lpstr>
      <vt:lpstr>Input Submit Button</vt:lpstr>
      <vt:lpstr>Input Reset Button</vt:lpstr>
      <vt:lpstr>Select List, AKA Dropdown List</vt:lpstr>
      <vt:lpstr>Input Radio Button</vt:lpstr>
      <vt:lpstr>Input Check box</vt:lpstr>
      <vt:lpstr>Input Image Button</vt:lpstr>
      <vt:lpstr> Button Element</vt:lpstr>
      <vt:lpstr>Accessibility &amp; Forms</vt:lpstr>
      <vt:lpstr>Label Element</vt:lpstr>
      <vt:lpstr>Fieldset and Legend Elements</vt:lpstr>
      <vt:lpstr>Hands-on with accessibility features</vt:lpstr>
      <vt:lpstr>Using CSS Float to Style a Form</vt:lpstr>
      <vt:lpstr>Server-Side  Scripting</vt:lpstr>
      <vt:lpstr>Sources of Free Server-Side Processing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Development &amp; Design Foundations wtih HTML5, 10th Edition</dc:title>
  <dc:subject>Chapter 9</dc:subject>
  <dc:creator>Terry Felke-Morris</dc:creator>
  <cp:lastModifiedBy>Christine Moore</cp:lastModifiedBy>
  <cp:revision>169</cp:revision>
  <cp:lastPrinted>1601-01-01T00:00:00Z</cp:lastPrinted>
  <dcterms:created xsi:type="dcterms:W3CDTF">2002-01-17T02:49:49Z</dcterms:created>
  <dcterms:modified xsi:type="dcterms:W3CDTF">2020-11-30T13:02:43Z</dcterms:modified>
</cp:coreProperties>
</file>