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C0"/>
    <a:srgbClr val="005EB4"/>
    <a:srgbClr val="50C4FE"/>
    <a:srgbClr val="98BB59"/>
    <a:srgbClr val="56A45D"/>
    <a:srgbClr val="E7E8CA"/>
    <a:srgbClr val="C00000"/>
    <a:srgbClr val="3D6ECF"/>
    <a:srgbClr val="0000CC"/>
    <a:srgbClr val="953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5" autoAdjust="0"/>
  </p:normalViewPr>
  <p:slideViewPr>
    <p:cSldViewPr>
      <p:cViewPr varScale="1">
        <p:scale>
          <a:sx n="86" d="100"/>
          <a:sy n="86" d="100"/>
        </p:scale>
        <p:origin x="6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688</Words>
  <Application>Microsoft Office PowerPoint</Application>
  <PresentationFormat>On-screen Show (4:3)</PresentationFormat>
  <Paragraphs>120</Paragraphs>
  <Slides>28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ATCLaurelBlackItalic</vt:lpstr>
      <vt:lpstr>Broadway</vt:lpstr>
      <vt:lpstr>Brush Script Std</vt:lpstr>
      <vt:lpstr>Courier New</vt:lpstr>
      <vt:lpstr>Tahoma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Shape</vt:lpstr>
      <vt:lpstr>Textual distinction to improve readability and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from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Proximity: the 4 dots help to unify Principle of Grouping click here for more info</vt:lpstr>
      <vt:lpstr>PowerPoint Presentation</vt:lpstr>
      <vt:lpstr>PowerPoint Presentation</vt:lpstr>
      <vt:lpstr>PowerPoint Presentation</vt:lpstr>
      <vt:lpstr>The take-away…</vt:lpstr>
    </vt:vector>
  </TitlesOfParts>
  <Company>College of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S. Stevenson</dc:creator>
  <cp:lastModifiedBy>Christine Moore</cp:lastModifiedBy>
  <cp:revision>149</cp:revision>
  <dcterms:created xsi:type="dcterms:W3CDTF">2003-07-08T17:34:09Z</dcterms:created>
  <dcterms:modified xsi:type="dcterms:W3CDTF">2019-10-18T12:20:23Z</dcterms:modified>
</cp:coreProperties>
</file>