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6F00"/>
    <a:srgbClr val="D2A000"/>
    <a:srgbClr val="DF7D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32" autoAdjust="0"/>
    <p:restoredTop sz="94660"/>
  </p:normalViewPr>
  <p:slideViewPr>
    <p:cSldViewPr>
      <p:cViewPr>
        <p:scale>
          <a:sx n="70" d="100"/>
          <a:sy n="70" d="100"/>
        </p:scale>
        <p:origin x="-138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9503</TotalTime>
  <Words>1373</Words>
  <Application>Microsoft Office PowerPoint</Application>
  <PresentationFormat>On-screen Show (4:3)</PresentationFormat>
  <Paragraphs>225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Chapter 10 Algorithms </vt:lpstr>
      <vt:lpstr>In this Chapter… </vt:lpstr>
      <vt:lpstr>What to Expect</vt:lpstr>
      <vt:lpstr>A couple of definitions</vt:lpstr>
      <vt:lpstr>The algorithm process</vt:lpstr>
      <vt:lpstr>An algorithm example –  Sum a list of numbers: </vt:lpstr>
      <vt:lpstr>Then translate algorithm to code by using while() or for()  </vt:lpstr>
      <vt:lpstr>This chapter breaks down the  solution even more</vt:lpstr>
      <vt:lpstr>PowerPoint Presentation</vt:lpstr>
      <vt:lpstr>Individual Parts of the Program</vt:lpstr>
      <vt:lpstr>Without a class would be</vt:lpstr>
      <vt:lpstr>PowerPoint Presentation</vt:lpstr>
      <vt:lpstr>PowerPoint Presentation</vt:lpstr>
      <vt:lpstr>Another look at distance function</vt:lpstr>
      <vt:lpstr>Compare distance with sum of radii</vt:lpstr>
      <vt:lpstr>PowerPoint Presentation</vt:lpstr>
      <vt:lpstr>PowerPoint Presentation</vt:lpstr>
      <vt:lpstr>PowerPoint Presentation</vt:lpstr>
      <vt:lpstr>Do Example 10-4  by modifying 10-2 &amp; 10-3</vt:lpstr>
      <vt:lpstr>PowerPoint Presentation</vt:lpstr>
      <vt:lpstr>Example 10-6 with a Remix</vt:lpstr>
      <vt:lpstr>Main program for example 10-6 remix</vt:lpstr>
      <vt:lpstr>A 2nd example of importing text</vt:lpstr>
      <vt:lpstr>This is example 10-7, but it’s best as a class</vt:lpstr>
      <vt:lpstr>Pages 206 – 207:  1,000 balls</vt:lpstr>
      <vt:lpstr>Fancier Raindrop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Moore</dc:creator>
  <cp:lastModifiedBy>Christine Moore</cp:lastModifiedBy>
  <cp:revision>165</cp:revision>
  <dcterms:created xsi:type="dcterms:W3CDTF">2016-09-28T04:25:30Z</dcterms:created>
  <dcterms:modified xsi:type="dcterms:W3CDTF">2018-11-19T11:01:08Z</dcterms:modified>
</cp:coreProperties>
</file>