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7" r:id="rId2"/>
    <p:sldId id="256" r:id="rId3"/>
    <p:sldId id="310" r:id="rId4"/>
    <p:sldId id="312" r:id="rId5"/>
    <p:sldId id="313" r:id="rId6"/>
    <p:sldId id="314" r:id="rId7"/>
    <p:sldId id="315" r:id="rId8"/>
    <p:sldId id="31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4660"/>
  </p:normalViewPr>
  <p:slideViewPr>
    <p:cSldViewPr>
      <p:cViewPr varScale="1">
        <p:scale>
          <a:sx n="94" d="100"/>
          <a:sy n="94" d="100"/>
        </p:scale>
        <p:origin x="9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77F12-E0F5-4F38-9A25-9B02DDD0AE3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76502-3CBB-4CAC-87D9-05C97AED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3196-C2E4-4CA0-BA38-2B6EFB61237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oorec.people.cofc.edu/menu140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2860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Just a question for Mac users:</a:t>
            </a:r>
          </a:p>
          <a:p>
            <a:r>
              <a:rPr lang="en-US" sz="3600" dirty="0" smtClean="0"/>
              <a:t>How do you get HELP&gt; Reference?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4680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060575"/>
          </a:xfrm>
        </p:spPr>
        <p:txBody>
          <a:bodyPr>
            <a:noAutofit/>
          </a:bodyPr>
          <a:lstStyle/>
          <a:p>
            <a:r>
              <a:rPr lang="en-US" sz="7200" dirty="0"/>
              <a:t>Chapter 13, </a:t>
            </a:r>
            <a:br>
              <a:rPr lang="en-US" sz="7200" dirty="0"/>
            </a:br>
            <a:r>
              <a:rPr lang="en-US" sz="7200" dirty="0"/>
              <a:t>Math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581398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 few Examples</a:t>
            </a:r>
          </a:p>
        </p:txBody>
      </p:sp>
    </p:spTree>
    <p:extLst>
      <p:ext uri="{BB962C8B-B14F-4D97-AF65-F5344CB8AC3E}">
        <p14:creationId xmlns:p14="http://schemas.microsoft.com/office/powerpoint/2010/main" val="392194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421653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The modulo operator calculates the remainder when one number is divided by another. </a:t>
            </a:r>
          </a:p>
          <a:p>
            <a:pPr marL="403225"/>
            <a:r>
              <a:rPr lang="en-US" sz="2400" dirty="0"/>
              <a:t>e.g. </a:t>
            </a:r>
          </a:p>
          <a:p>
            <a:pPr marL="403225"/>
            <a:r>
              <a:rPr lang="en-US" sz="2400" dirty="0"/>
              <a:t>17 modulo 6 = 5</a:t>
            </a:r>
          </a:p>
          <a:p>
            <a:pPr marL="403225"/>
            <a:r>
              <a:rPr lang="en-US" sz="2400" dirty="0"/>
              <a:t>17 % 6 = 5 </a:t>
            </a:r>
          </a:p>
          <a:p>
            <a:r>
              <a:rPr lang="en-US" sz="1600" dirty="0"/>
              <a:t> </a:t>
            </a:r>
          </a:p>
          <a:p>
            <a:r>
              <a:rPr lang="en-US" sz="2400" dirty="0"/>
              <a:t>Modulo applies to integers and floats: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 = 5 % 4;            // Sets 'a' to 1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 = 125 % 100;        // Sets 'b' to 25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float c = 285.5 % 140.0;  // Sets 'c' to 5.5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float d = 30.0 % 33.0;    // Sets 'd' to 30.0</a:t>
            </a:r>
          </a:p>
          <a:p>
            <a:r>
              <a:rPr lang="en-US" sz="1600" dirty="0"/>
              <a:t> </a:t>
            </a:r>
          </a:p>
          <a:p>
            <a:r>
              <a:rPr lang="en-US" dirty="0"/>
              <a:t>Note that when the divisor is greater than the dividend, the remainder constitutes the value of the entire dividend. </a:t>
            </a:r>
            <a:r>
              <a:rPr lang="en-US" dirty="0" smtClean="0"/>
              <a:t>  </a:t>
            </a:r>
            <a:endParaRPr lang="en-US" sz="1700" i="1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Modulo</a:t>
            </a:r>
          </a:p>
        </p:txBody>
      </p:sp>
    </p:spTree>
    <p:extLst>
      <p:ext uri="{BB962C8B-B14F-4D97-AF65-F5344CB8AC3E}">
        <p14:creationId xmlns:p14="http://schemas.microsoft.com/office/powerpoint/2010/main" val="336974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255454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Some of the ways in which it can be used in programming include: </a:t>
            </a:r>
          </a:p>
          <a:p>
            <a:endParaRPr lang="en-US" sz="3200" dirty="0"/>
          </a:p>
          <a:p>
            <a:r>
              <a:rPr lang="en-US" sz="3200" dirty="0"/>
              <a:t>-Keeping a number within a limit </a:t>
            </a:r>
          </a:p>
          <a:p>
            <a:r>
              <a:rPr lang="en-US" sz="3200" dirty="0"/>
              <a:t>-Cycling through an array of images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Uses in Processing</a:t>
            </a:r>
          </a:p>
        </p:txBody>
      </p:sp>
    </p:spTree>
    <p:extLst>
      <p:ext uri="{BB962C8B-B14F-4D97-AF65-F5344CB8AC3E}">
        <p14:creationId xmlns:p14="http://schemas.microsoft.com/office/powerpoint/2010/main" val="90078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6618" y="2169013"/>
            <a:ext cx="3691082" cy="24622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 = 0;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background(255); 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(x, 20, 10, 5);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 = x + 1;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if(x&gt;width)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 = 0;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(x+1);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One of our favs, the moving car…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1752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  <a:cs typeface="Courier New" panose="02070309020205020404" pitchFamily="49" charset="0"/>
              </a:rPr>
              <a:t>Try modulo instead of if()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3276600"/>
            <a:ext cx="3386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  <a:cs typeface="Courier New" panose="02070309020205020404" pitchFamily="49" charset="0"/>
              </a:rPr>
              <a:t>Note how it works: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1 % 100 = 1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2 % 100 = 2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… 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98 % 100 = 98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99 % 100 = 99 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100 % 100 = 0 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  <a:cs typeface="Courier New" panose="02070309020205020404" pitchFamily="49" charset="0"/>
              </a:rPr>
              <a:t>With if() condition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5400" y="2179993"/>
            <a:ext cx="3386282" cy="52322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 = (x+1) % width;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050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304698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Examine example 13-1 </a:t>
            </a:r>
          </a:p>
          <a:p>
            <a:endParaRPr lang="en-US" sz="3200" dirty="0"/>
          </a:p>
          <a:p>
            <a:r>
              <a:rPr lang="en-US" sz="3200" dirty="0"/>
              <a:t>Each of the 4 numbers in the array will be set to a random grayscale color. Then it starts back to the first number in the array. </a:t>
            </a:r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Uses to cycle through array</a:t>
            </a:r>
          </a:p>
        </p:txBody>
      </p:sp>
    </p:spTree>
    <p:extLst>
      <p:ext uri="{BB962C8B-B14F-4D97-AF65-F5344CB8AC3E}">
        <p14:creationId xmlns:p14="http://schemas.microsoft.com/office/powerpoint/2010/main" val="219530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3191164" cy="120032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First use for to subtract 20 </a:t>
            </a:r>
            <a:r>
              <a:rPr lang="en-US" sz="2400" dirty="0" err="1"/>
              <a:t>px</a:t>
            </a:r>
            <a:r>
              <a:rPr lang="en-US" sz="2400" dirty="0"/>
              <a:t> from size of rectangle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Uses to make decision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199" y="1600200"/>
            <a:ext cx="3524003" cy="120032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Then use conditional to change stroke based on even or odd number.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2"/>
          <a:stretch/>
        </p:blipFill>
        <p:spPr bwMode="auto">
          <a:xfrm>
            <a:off x="1404793" y="2895600"/>
            <a:ext cx="1924050" cy="192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67"/>
          <a:stretch/>
        </p:blipFill>
        <p:spPr bwMode="auto">
          <a:xfrm>
            <a:off x="5334000" y="2895600"/>
            <a:ext cx="1924050" cy="189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3581" y="4824227"/>
            <a:ext cx="335741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size = 200;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size(200,200);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background(255); </a:t>
            </a:r>
          </a:p>
          <a:p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noFill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strokeWeight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rectMode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(CENTER);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&lt;11;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(100,100, size, size );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size = size - 20;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7312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676400"/>
            <a:ext cx="5705764" cy="15696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Open the slide show example in 15-3</a:t>
            </a:r>
          </a:p>
          <a:p>
            <a:endParaRPr lang="en-US" sz="2400" dirty="0"/>
          </a:p>
          <a:p>
            <a:r>
              <a:rPr lang="en-US" sz="2400" dirty="0"/>
              <a:t>Use my pictures from </a:t>
            </a:r>
            <a:r>
              <a:rPr lang="en-US" sz="2400" dirty="0">
                <a:hlinkClick r:id="rId2"/>
              </a:rPr>
              <a:t>class website </a:t>
            </a:r>
            <a:r>
              <a:rPr lang="en-US" sz="2400" dirty="0"/>
              <a:t>or your own.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Example from Chap. 15</a:t>
            </a:r>
          </a:p>
        </p:txBody>
      </p:sp>
    </p:spTree>
    <p:extLst>
      <p:ext uri="{BB962C8B-B14F-4D97-AF65-F5344CB8AC3E}">
        <p14:creationId xmlns:p14="http://schemas.microsoft.com/office/powerpoint/2010/main" val="225088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302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PowerPoint Presentation</vt:lpstr>
      <vt:lpstr>Chapter 13,  Math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Moore, Christine Linen</cp:lastModifiedBy>
  <cp:revision>96</cp:revision>
  <dcterms:created xsi:type="dcterms:W3CDTF">2016-09-28T04:25:30Z</dcterms:created>
  <dcterms:modified xsi:type="dcterms:W3CDTF">2018-12-03T13:18:09Z</dcterms:modified>
</cp:coreProperties>
</file>