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107" d="100"/>
          <a:sy n="107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44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Vector Scenery</vt:lpstr>
      <vt:lpstr>PowerPoint Presentation</vt:lpstr>
      <vt:lpstr>PowerPoint Presentation</vt:lpstr>
      <vt:lpstr>To get started, build a modular fence.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46</cp:revision>
  <dcterms:created xsi:type="dcterms:W3CDTF">2016-09-28T04:25:30Z</dcterms:created>
  <dcterms:modified xsi:type="dcterms:W3CDTF">2017-10-18T10:37:03Z</dcterms:modified>
</cp:coreProperties>
</file>