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7" autoAdjust="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77F12-E0F5-4F38-9A25-9B02DDD0AE33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76502-3CBB-4CAC-87D9-05C97AEDB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346</Words>
  <Application>Microsoft Office PowerPoint</Application>
  <PresentationFormat>On-screen Show (4:3)</PresentationFormat>
  <Paragraphs>73</Paragraphs>
  <Slides>14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15, Images …a few points</vt:lpstr>
      <vt:lpstr>All about tinting </vt:lpstr>
      <vt:lpstr>Syntax of Tint and Alpha</vt:lpstr>
      <vt:lpstr>PowerPoint Presentation</vt:lpstr>
      <vt:lpstr>PowerPoint Presentation</vt:lpstr>
      <vt:lpstr>PowerPoint Presentation</vt:lpstr>
      <vt:lpstr>About Arrays</vt:lpstr>
      <vt:lpstr>More About Arrays</vt:lpstr>
      <vt:lpstr>Declaring and Initializing Arrays</vt:lpstr>
      <vt:lpstr>Accessing elements in Arrays</vt:lpstr>
      <vt:lpstr>2D  vs 1D array</vt:lpstr>
      <vt:lpstr>Example page 311</vt:lpstr>
      <vt:lpstr>Finding exact location of a pixel</vt:lpstr>
      <vt:lpstr>Colors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Moore</dc:creator>
  <cp:lastModifiedBy>Christine Moore</cp:lastModifiedBy>
  <cp:revision>53</cp:revision>
  <dcterms:created xsi:type="dcterms:W3CDTF">2016-09-28T04:25:30Z</dcterms:created>
  <dcterms:modified xsi:type="dcterms:W3CDTF">2016-10-28T10:41:05Z</dcterms:modified>
</cp:coreProperties>
</file>