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3" r:id="rId2"/>
    <p:sldId id="303" r:id="rId3"/>
    <p:sldId id="302" r:id="rId4"/>
    <p:sldId id="259" r:id="rId5"/>
    <p:sldId id="294" r:id="rId6"/>
    <p:sldId id="296" r:id="rId7"/>
    <p:sldId id="298" r:id="rId8"/>
    <p:sldId id="299" r:id="rId9"/>
    <p:sldId id="262" r:id="rId10"/>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011"/>
    <a:srgbClr val="FEFCDE"/>
    <a:srgbClr val="E6F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98" autoAdjust="0"/>
    <p:restoredTop sz="94660"/>
  </p:normalViewPr>
  <p:slideViewPr>
    <p:cSldViewPr>
      <p:cViewPr>
        <p:scale>
          <a:sx n="100" d="100"/>
          <a:sy n="100" d="100"/>
        </p:scale>
        <p:origin x="1974" y="3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9B49C274-1088-46CC-BB63-906C38A63427}" type="datetimeFigureOut">
              <a:rPr lang="en-US" smtClean="0"/>
              <a:t>1/27/2022</a:t>
            </a:fld>
            <a:endParaRPr lang="en-US"/>
          </a:p>
        </p:txBody>
      </p:sp>
      <p:sp>
        <p:nvSpPr>
          <p:cNvPr id="4" name="Slide Image Placeholder 3"/>
          <p:cNvSpPr>
            <a:spLocks noGrp="1" noRot="1" noChangeAspect="1"/>
          </p:cNvSpPr>
          <p:nvPr>
            <p:ph type="sldImg" idx="2"/>
          </p:nvPr>
        </p:nvSpPr>
        <p:spPr>
          <a:xfrm>
            <a:off x="1384300" y="1163638"/>
            <a:ext cx="4186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1C3E15F8-2308-4F41-AA68-D54F8A806B9B}" type="slidenum">
              <a:rPr lang="en-US" smtClean="0"/>
              <a:t>‹#›</a:t>
            </a:fld>
            <a:endParaRPr lang="en-US"/>
          </a:p>
        </p:txBody>
      </p:sp>
    </p:spTree>
    <p:extLst>
      <p:ext uri="{BB962C8B-B14F-4D97-AF65-F5344CB8AC3E}">
        <p14:creationId xmlns:p14="http://schemas.microsoft.com/office/powerpoint/2010/main" val="260292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4</a:t>
            </a:fld>
            <a:endParaRPr lang="en-US"/>
          </a:p>
        </p:txBody>
      </p:sp>
    </p:spTree>
    <p:extLst>
      <p:ext uri="{BB962C8B-B14F-4D97-AF65-F5344CB8AC3E}">
        <p14:creationId xmlns:p14="http://schemas.microsoft.com/office/powerpoint/2010/main" val="1882836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5</a:t>
            </a:fld>
            <a:endParaRPr lang="en-US"/>
          </a:p>
        </p:txBody>
      </p:sp>
    </p:spTree>
    <p:extLst>
      <p:ext uri="{BB962C8B-B14F-4D97-AF65-F5344CB8AC3E}">
        <p14:creationId xmlns:p14="http://schemas.microsoft.com/office/powerpoint/2010/main" val="254099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6</a:t>
            </a:fld>
            <a:endParaRPr lang="en-US"/>
          </a:p>
        </p:txBody>
      </p:sp>
    </p:spTree>
    <p:extLst>
      <p:ext uri="{BB962C8B-B14F-4D97-AF65-F5344CB8AC3E}">
        <p14:creationId xmlns:p14="http://schemas.microsoft.com/office/powerpoint/2010/main" val="328580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7</a:t>
            </a:fld>
            <a:endParaRPr lang="en-US"/>
          </a:p>
        </p:txBody>
      </p:sp>
    </p:spTree>
    <p:extLst>
      <p:ext uri="{BB962C8B-B14F-4D97-AF65-F5344CB8AC3E}">
        <p14:creationId xmlns:p14="http://schemas.microsoft.com/office/powerpoint/2010/main" val="209944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8</a:t>
            </a:fld>
            <a:endParaRPr lang="en-US"/>
          </a:p>
        </p:txBody>
      </p:sp>
    </p:spTree>
    <p:extLst>
      <p:ext uri="{BB962C8B-B14F-4D97-AF65-F5344CB8AC3E}">
        <p14:creationId xmlns:p14="http://schemas.microsoft.com/office/powerpoint/2010/main" val="174827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F127EE-DDC9-4454-BEEB-B8D3E443FBE8}" type="slidenum">
              <a:rPr lang="en-US" altLang="en-US"/>
              <a:pPr>
                <a:defRPr/>
              </a:pPr>
              <a:t>‹#›</a:t>
            </a:fld>
            <a:endParaRPr lang="en-US" altLang="en-US"/>
          </a:p>
        </p:txBody>
      </p:sp>
    </p:spTree>
    <p:extLst>
      <p:ext uri="{BB962C8B-B14F-4D97-AF65-F5344CB8AC3E}">
        <p14:creationId xmlns:p14="http://schemas.microsoft.com/office/powerpoint/2010/main" val="84959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D5A1A-0460-42A3-B640-466C4D606682}" type="slidenum">
              <a:rPr lang="en-US" altLang="en-US"/>
              <a:pPr>
                <a:defRPr/>
              </a:pPr>
              <a:t>‹#›</a:t>
            </a:fld>
            <a:endParaRPr lang="en-US" altLang="en-US"/>
          </a:p>
        </p:txBody>
      </p:sp>
    </p:spTree>
    <p:extLst>
      <p:ext uri="{BB962C8B-B14F-4D97-AF65-F5344CB8AC3E}">
        <p14:creationId xmlns:p14="http://schemas.microsoft.com/office/powerpoint/2010/main" val="381270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555AD6-B784-4B77-8BD8-94BA14325F10}" type="slidenum">
              <a:rPr lang="en-US" altLang="en-US"/>
              <a:pPr>
                <a:defRPr/>
              </a:pPr>
              <a:t>‹#›</a:t>
            </a:fld>
            <a:endParaRPr lang="en-US" altLang="en-US"/>
          </a:p>
        </p:txBody>
      </p:sp>
    </p:spTree>
    <p:extLst>
      <p:ext uri="{BB962C8B-B14F-4D97-AF65-F5344CB8AC3E}">
        <p14:creationId xmlns:p14="http://schemas.microsoft.com/office/powerpoint/2010/main" val="21607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F801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41EF16-6701-4BE4-837D-34D41E025B70}" type="slidenum">
              <a:rPr lang="en-US" altLang="en-US"/>
              <a:pPr>
                <a:defRPr/>
              </a:pPr>
              <a:t>‹#›</a:t>
            </a:fld>
            <a:endParaRPr lang="en-US" altLang="en-US"/>
          </a:p>
        </p:txBody>
      </p:sp>
    </p:spTree>
    <p:extLst>
      <p:ext uri="{BB962C8B-B14F-4D97-AF65-F5344CB8AC3E}">
        <p14:creationId xmlns:p14="http://schemas.microsoft.com/office/powerpoint/2010/main" val="27765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B46179-50DE-4962-A84F-4F05B504D13A}" type="slidenum">
              <a:rPr lang="en-US" altLang="en-US"/>
              <a:pPr>
                <a:defRPr/>
              </a:pPr>
              <a:t>‹#›</a:t>
            </a:fld>
            <a:endParaRPr lang="en-US" altLang="en-US"/>
          </a:p>
        </p:txBody>
      </p:sp>
    </p:spTree>
    <p:extLst>
      <p:ext uri="{BB962C8B-B14F-4D97-AF65-F5344CB8AC3E}">
        <p14:creationId xmlns:p14="http://schemas.microsoft.com/office/powerpoint/2010/main" val="314421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F801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58A0E7-B515-4F4E-9F41-A18FCD64885B}" type="slidenum">
              <a:rPr lang="en-US" altLang="en-US"/>
              <a:pPr>
                <a:defRPr/>
              </a:pPr>
              <a:t>‹#›</a:t>
            </a:fld>
            <a:endParaRPr lang="en-US" altLang="en-US"/>
          </a:p>
        </p:txBody>
      </p:sp>
    </p:spTree>
    <p:extLst>
      <p:ext uri="{BB962C8B-B14F-4D97-AF65-F5344CB8AC3E}">
        <p14:creationId xmlns:p14="http://schemas.microsoft.com/office/powerpoint/2010/main" val="77281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F801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445561-1CD7-4DC1-9AA7-C03D485DAC6D}" type="slidenum">
              <a:rPr lang="en-US" altLang="en-US"/>
              <a:pPr>
                <a:defRPr/>
              </a:pPr>
              <a:t>‹#›</a:t>
            </a:fld>
            <a:endParaRPr lang="en-US" altLang="en-US"/>
          </a:p>
        </p:txBody>
      </p:sp>
    </p:spTree>
    <p:extLst>
      <p:ext uri="{BB962C8B-B14F-4D97-AF65-F5344CB8AC3E}">
        <p14:creationId xmlns:p14="http://schemas.microsoft.com/office/powerpoint/2010/main" val="359683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F8011"/>
                </a:solidFill>
              </a:defRPr>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7042EC-912C-4958-92D9-7451EC92E39A}" type="slidenum">
              <a:rPr lang="en-US" altLang="en-US"/>
              <a:pPr>
                <a:defRPr/>
              </a:pPr>
              <a:t>‹#›</a:t>
            </a:fld>
            <a:endParaRPr lang="en-US" altLang="en-US" dirty="0"/>
          </a:p>
        </p:txBody>
      </p:sp>
    </p:spTree>
    <p:extLst>
      <p:ext uri="{BB962C8B-B14F-4D97-AF65-F5344CB8AC3E}">
        <p14:creationId xmlns:p14="http://schemas.microsoft.com/office/powerpoint/2010/main" val="372030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1FE3A3-4586-4DA0-B82F-82F811164C2A}" type="slidenum">
              <a:rPr lang="en-US" altLang="en-US"/>
              <a:pPr>
                <a:defRPr/>
              </a:pPr>
              <a:t>‹#›</a:t>
            </a:fld>
            <a:endParaRPr lang="en-US" altLang="en-US"/>
          </a:p>
        </p:txBody>
      </p:sp>
    </p:spTree>
    <p:extLst>
      <p:ext uri="{BB962C8B-B14F-4D97-AF65-F5344CB8AC3E}">
        <p14:creationId xmlns:p14="http://schemas.microsoft.com/office/powerpoint/2010/main" val="281421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EEADD-D009-49E9-A260-9A2BCB289283}" type="slidenum">
              <a:rPr lang="en-US" altLang="en-US"/>
              <a:pPr>
                <a:defRPr/>
              </a:pPr>
              <a:t>‹#›</a:t>
            </a:fld>
            <a:endParaRPr lang="en-US" altLang="en-US"/>
          </a:p>
        </p:txBody>
      </p:sp>
    </p:spTree>
    <p:extLst>
      <p:ext uri="{BB962C8B-B14F-4D97-AF65-F5344CB8AC3E}">
        <p14:creationId xmlns:p14="http://schemas.microsoft.com/office/powerpoint/2010/main" val="207383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457170-1812-4D8C-9DB1-41326CF6B580}" type="slidenum">
              <a:rPr lang="en-US" altLang="en-US"/>
              <a:pPr>
                <a:defRPr/>
              </a:pPr>
              <a:t>‹#›</a:t>
            </a:fld>
            <a:endParaRPr lang="en-US" altLang="en-US"/>
          </a:p>
        </p:txBody>
      </p:sp>
    </p:spTree>
    <p:extLst>
      <p:ext uri="{BB962C8B-B14F-4D97-AF65-F5344CB8AC3E}">
        <p14:creationId xmlns:p14="http://schemas.microsoft.com/office/powerpoint/2010/main" val="371578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6C8ED5F-CB3A-49DE-873B-03F90B9F6B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lipsum.com/" TargetMode="External"/><Relationship Id="rId2" Type="http://schemas.openxmlformats.org/officeDocument/2006/relationships/hyperlink" Target="http://www.blindtextgenerator.com/" TargetMode="External"/><Relationship Id="rId1" Type="http://schemas.openxmlformats.org/officeDocument/2006/relationships/slideLayout" Target="../slideLayouts/slideLayout4.xml"/><Relationship Id="rId5" Type="http://schemas.openxmlformats.org/officeDocument/2006/relationships/hyperlink" Target="https://lorempixel.com/" TargetMode="External"/><Relationship Id="rId4" Type="http://schemas.openxmlformats.org/officeDocument/2006/relationships/hyperlink" Target="https://picsum.photo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 TargetMode="External"/><Relationship Id="rId2" Type="http://schemas.openxmlformats.org/officeDocument/2006/relationships/hyperlink" Target="https://unsplash.com/" TargetMode="External"/><Relationship Id="rId1" Type="http://schemas.openxmlformats.org/officeDocument/2006/relationships/slideLayout" Target="../slideLayouts/slideLayout2.xml"/><Relationship Id="rId4" Type="http://schemas.openxmlformats.org/officeDocument/2006/relationships/hyperlink" Target="http://www.blindtextgenerato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A85E289-4284-4C47-8452-0E6DA4915B29}"/>
              </a:ext>
            </a:extLst>
          </p:cNvPr>
          <p:cNvSpPr txBox="1">
            <a:spLocks noChangeArrowheads="1"/>
          </p:cNvSpPr>
          <p:nvPr/>
        </p:nvSpPr>
        <p:spPr bwMode="auto">
          <a:xfrm>
            <a:off x="645840" y="2590800"/>
            <a:ext cx="7848600" cy="707886"/>
          </a:xfrm>
          <a:custGeom>
            <a:avLst/>
            <a:gdLst>
              <a:gd name="connsiteX0" fmla="*/ 0 w 7848600"/>
              <a:gd name="connsiteY0" fmla="*/ 0 h 707886"/>
              <a:gd name="connsiteX1" fmla="*/ 482128 w 7848600"/>
              <a:gd name="connsiteY1" fmla="*/ 0 h 707886"/>
              <a:gd name="connsiteX2" fmla="*/ 807285 w 7848600"/>
              <a:gd name="connsiteY2" fmla="*/ 0 h 707886"/>
              <a:gd name="connsiteX3" fmla="*/ 1524871 w 7848600"/>
              <a:gd name="connsiteY3" fmla="*/ 0 h 707886"/>
              <a:gd name="connsiteX4" fmla="*/ 2006999 w 7848600"/>
              <a:gd name="connsiteY4" fmla="*/ 0 h 707886"/>
              <a:gd name="connsiteX5" fmla="*/ 2489127 w 7848600"/>
              <a:gd name="connsiteY5" fmla="*/ 0 h 707886"/>
              <a:gd name="connsiteX6" fmla="*/ 3206714 w 7848600"/>
              <a:gd name="connsiteY6" fmla="*/ 0 h 707886"/>
              <a:gd name="connsiteX7" fmla="*/ 3610356 w 7848600"/>
              <a:gd name="connsiteY7" fmla="*/ 0 h 707886"/>
              <a:gd name="connsiteX8" fmla="*/ 4327942 w 7848600"/>
              <a:gd name="connsiteY8" fmla="*/ 0 h 707886"/>
              <a:gd name="connsiteX9" fmla="*/ 5045529 w 7848600"/>
              <a:gd name="connsiteY9" fmla="*/ 0 h 707886"/>
              <a:gd name="connsiteX10" fmla="*/ 5606143 w 7848600"/>
              <a:gd name="connsiteY10" fmla="*/ 0 h 707886"/>
              <a:gd name="connsiteX11" fmla="*/ 6323729 w 7848600"/>
              <a:gd name="connsiteY11" fmla="*/ 0 h 707886"/>
              <a:gd name="connsiteX12" fmla="*/ 6805857 w 7848600"/>
              <a:gd name="connsiteY12" fmla="*/ 0 h 707886"/>
              <a:gd name="connsiteX13" fmla="*/ 7287986 w 7848600"/>
              <a:gd name="connsiteY13" fmla="*/ 0 h 707886"/>
              <a:gd name="connsiteX14" fmla="*/ 7848600 w 7848600"/>
              <a:gd name="connsiteY14" fmla="*/ 0 h 707886"/>
              <a:gd name="connsiteX15" fmla="*/ 7848600 w 7848600"/>
              <a:gd name="connsiteY15" fmla="*/ 346864 h 707886"/>
              <a:gd name="connsiteX16" fmla="*/ 7848600 w 7848600"/>
              <a:gd name="connsiteY16" fmla="*/ 707886 h 707886"/>
              <a:gd name="connsiteX17" fmla="*/ 7209500 w 7848600"/>
              <a:gd name="connsiteY17" fmla="*/ 707886 h 707886"/>
              <a:gd name="connsiteX18" fmla="*/ 6648885 w 7848600"/>
              <a:gd name="connsiteY18" fmla="*/ 707886 h 707886"/>
              <a:gd name="connsiteX19" fmla="*/ 6323729 w 7848600"/>
              <a:gd name="connsiteY19" fmla="*/ 707886 h 707886"/>
              <a:gd name="connsiteX20" fmla="*/ 5920087 w 7848600"/>
              <a:gd name="connsiteY20" fmla="*/ 707886 h 707886"/>
              <a:gd name="connsiteX21" fmla="*/ 5202501 w 7848600"/>
              <a:gd name="connsiteY21" fmla="*/ 707886 h 707886"/>
              <a:gd name="connsiteX22" fmla="*/ 4641886 w 7848600"/>
              <a:gd name="connsiteY22" fmla="*/ 707886 h 707886"/>
              <a:gd name="connsiteX23" fmla="*/ 4238244 w 7848600"/>
              <a:gd name="connsiteY23" fmla="*/ 707886 h 707886"/>
              <a:gd name="connsiteX24" fmla="*/ 3677630 w 7848600"/>
              <a:gd name="connsiteY24" fmla="*/ 707886 h 707886"/>
              <a:gd name="connsiteX25" fmla="*/ 3352473 w 7848600"/>
              <a:gd name="connsiteY25" fmla="*/ 707886 h 707886"/>
              <a:gd name="connsiteX26" fmla="*/ 3027317 w 7848600"/>
              <a:gd name="connsiteY26" fmla="*/ 707886 h 707886"/>
              <a:gd name="connsiteX27" fmla="*/ 2466703 w 7848600"/>
              <a:gd name="connsiteY27" fmla="*/ 707886 h 707886"/>
              <a:gd name="connsiteX28" fmla="*/ 2063061 w 7848600"/>
              <a:gd name="connsiteY28" fmla="*/ 707886 h 707886"/>
              <a:gd name="connsiteX29" fmla="*/ 1423960 w 7848600"/>
              <a:gd name="connsiteY29" fmla="*/ 707886 h 707886"/>
              <a:gd name="connsiteX30" fmla="*/ 1020318 w 7848600"/>
              <a:gd name="connsiteY30" fmla="*/ 707886 h 707886"/>
              <a:gd name="connsiteX31" fmla="*/ 0 w 7848600"/>
              <a:gd name="connsiteY31" fmla="*/ 707886 h 707886"/>
              <a:gd name="connsiteX32" fmla="*/ 0 w 7848600"/>
              <a:gd name="connsiteY32" fmla="*/ 375180 h 707886"/>
              <a:gd name="connsiteX33" fmla="*/ 0 w 7848600"/>
              <a:gd name="connsiteY33"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48600" h="707886" extrusionOk="0">
                <a:moveTo>
                  <a:pt x="0" y="0"/>
                </a:moveTo>
                <a:cubicBezTo>
                  <a:pt x="185606" y="-29525"/>
                  <a:pt x="361469" y="30688"/>
                  <a:pt x="482128" y="0"/>
                </a:cubicBezTo>
                <a:cubicBezTo>
                  <a:pt x="602787" y="-30688"/>
                  <a:pt x="662444" y="19883"/>
                  <a:pt x="807285" y="0"/>
                </a:cubicBezTo>
                <a:cubicBezTo>
                  <a:pt x="952126" y="-19883"/>
                  <a:pt x="1263430" y="61055"/>
                  <a:pt x="1524871" y="0"/>
                </a:cubicBezTo>
                <a:cubicBezTo>
                  <a:pt x="1786312" y="-61055"/>
                  <a:pt x="1902891" y="44427"/>
                  <a:pt x="2006999" y="0"/>
                </a:cubicBezTo>
                <a:cubicBezTo>
                  <a:pt x="2111107" y="-44427"/>
                  <a:pt x="2326780" y="36517"/>
                  <a:pt x="2489127" y="0"/>
                </a:cubicBezTo>
                <a:cubicBezTo>
                  <a:pt x="2651474" y="-36517"/>
                  <a:pt x="2941488" y="58562"/>
                  <a:pt x="3206714" y="0"/>
                </a:cubicBezTo>
                <a:cubicBezTo>
                  <a:pt x="3471940" y="-58562"/>
                  <a:pt x="3418490" y="5999"/>
                  <a:pt x="3610356" y="0"/>
                </a:cubicBezTo>
                <a:cubicBezTo>
                  <a:pt x="3802222" y="-5999"/>
                  <a:pt x="4010369" y="78573"/>
                  <a:pt x="4327942" y="0"/>
                </a:cubicBezTo>
                <a:cubicBezTo>
                  <a:pt x="4645515" y="-78573"/>
                  <a:pt x="4889199" y="16296"/>
                  <a:pt x="5045529" y="0"/>
                </a:cubicBezTo>
                <a:cubicBezTo>
                  <a:pt x="5201859" y="-16296"/>
                  <a:pt x="5361915" y="39796"/>
                  <a:pt x="5606143" y="0"/>
                </a:cubicBezTo>
                <a:cubicBezTo>
                  <a:pt x="5850371" y="-39796"/>
                  <a:pt x="6080515" y="78760"/>
                  <a:pt x="6323729" y="0"/>
                </a:cubicBezTo>
                <a:cubicBezTo>
                  <a:pt x="6566943" y="-78760"/>
                  <a:pt x="6683003" y="54037"/>
                  <a:pt x="6805857" y="0"/>
                </a:cubicBezTo>
                <a:cubicBezTo>
                  <a:pt x="6928711" y="-54037"/>
                  <a:pt x="7147803" y="56975"/>
                  <a:pt x="7287986" y="0"/>
                </a:cubicBezTo>
                <a:cubicBezTo>
                  <a:pt x="7428169" y="-56975"/>
                  <a:pt x="7584254" y="59044"/>
                  <a:pt x="7848600" y="0"/>
                </a:cubicBezTo>
                <a:cubicBezTo>
                  <a:pt x="7858691" y="165620"/>
                  <a:pt x="7831671" y="238179"/>
                  <a:pt x="7848600" y="346864"/>
                </a:cubicBezTo>
                <a:cubicBezTo>
                  <a:pt x="7865529" y="455549"/>
                  <a:pt x="7825575" y="587594"/>
                  <a:pt x="7848600" y="707886"/>
                </a:cubicBezTo>
                <a:cubicBezTo>
                  <a:pt x="7681242" y="742777"/>
                  <a:pt x="7373872" y="633802"/>
                  <a:pt x="7209500" y="707886"/>
                </a:cubicBezTo>
                <a:cubicBezTo>
                  <a:pt x="7045128" y="781970"/>
                  <a:pt x="6790407" y="644269"/>
                  <a:pt x="6648885" y="707886"/>
                </a:cubicBezTo>
                <a:cubicBezTo>
                  <a:pt x="6507364" y="771503"/>
                  <a:pt x="6479224" y="671722"/>
                  <a:pt x="6323729" y="707886"/>
                </a:cubicBezTo>
                <a:cubicBezTo>
                  <a:pt x="6168234" y="744050"/>
                  <a:pt x="6008350" y="707501"/>
                  <a:pt x="5920087" y="707886"/>
                </a:cubicBezTo>
                <a:cubicBezTo>
                  <a:pt x="5831824" y="708271"/>
                  <a:pt x="5559056" y="702994"/>
                  <a:pt x="5202501" y="707886"/>
                </a:cubicBezTo>
                <a:cubicBezTo>
                  <a:pt x="4845946" y="712778"/>
                  <a:pt x="4803022" y="670775"/>
                  <a:pt x="4641886" y="707886"/>
                </a:cubicBezTo>
                <a:cubicBezTo>
                  <a:pt x="4480751" y="744997"/>
                  <a:pt x="4402867" y="683759"/>
                  <a:pt x="4238244" y="707886"/>
                </a:cubicBezTo>
                <a:cubicBezTo>
                  <a:pt x="4073621" y="732013"/>
                  <a:pt x="3892418" y="701653"/>
                  <a:pt x="3677630" y="707886"/>
                </a:cubicBezTo>
                <a:cubicBezTo>
                  <a:pt x="3462842" y="714119"/>
                  <a:pt x="3430572" y="694498"/>
                  <a:pt x="3352473" y="707886"/>
                </a:cubicBezTo>
                <a:cubicBezTo>
                  <a:pt x="3274374" y="721274"/>
                  <a:pt x="3133297" y="670532"/>
                  <a:pt x="3027317" y="707886"/>
                </a:cubicBezTo>
                <a:cubicBezTo>
                  <a:pt x="2921337" y="745240"/>
                  <a:pt x="2742475" y="670366"/>
                  <a:pt x="2466703" y="707886"/>
                </a:cubicBezTo>
                <a:cubicBezTo>
                  <a:pt x="2190931" y="745406"/>
                  <a:pt x="2211003" y="682910"/>
                  <a:pt x="2063061" y="707886"/>
                </a:cubicBezTo>
                <a:cubicBezTo>
                  <a:pt x="1915119" y="732862"/>
                  <a:pt x="1672005" y="643477"/>
                  <a:pt x="1423960" y="707886"/>
                </a:cubicBezTo>
                <a:cubicBezTo>
                  <a:pt x="1175915" y="772295"/>
                  <a:pt x="1182504" y="666185"/>
                  <a:pt x="1020318" y="707886"/>
                </a:cubicBezTo>
                <a:cubicBezTo>
                  <a:pt x="858132" y="749587"/>
                  <a:pt x="284252" y="697746"/>
                  <a:pt x="0" y="707886"/>
                </a:cubicBezTo>
                <a:cubicBezTo>
                  <a:pt x="-37100" y="544759"/>
                  <a:pt x="34170" y="531787"/>
                  <a:pt x="0" y="375180"/>
                </a:cubicBezTo>
                <a:cubicBezTo>
                  <a:pt x="-34170" y="218573"/>
                  <a:pt x="22345" y="184009"/>
                  <a:pt x="0" y="0"/>
                </a:cubicBezTo>
                <a:close/>
              </a:path>
            </a:pathLst>
          </a:custGeom>
          <a:noFill/>
          <a:ln w="38100">
            <a:solidFill>
              <a:schemeClr val="accent1">
                <a:lumMod val="50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None/>
            </a:pPr>
            <a:r>
              <a:rPr lang="en-US" altLang="en-US" sz="4000" b="1" dirty="0">
                <a:solidFill>
                  <a:srgbClr val="EF8011"/>
                </a:solidFill>
                <a:effectLst>
                  <a:outerShdw blurRad="38100" dist="38100" dir="2700000" algn="tl">
                    <a:srgbClr val="000000">
                      <a:alpha val="43137"/>
                    </a:srgbClr>
                  </a:outerShdw>
                </a:effectLst>
              </a:rPr>
              <a:t>Practice Activity</a:t>
            </a:r>
          </a:p>
        </p:txBody>
      </p:sp>
      <p:sp>
        <p:nvSpPr>
          <p:cNvPr id="5" name="Rectangle 4">
            <a:extLst>
              <a:ext uri="{FF2B5EF4-FFF2-40B4-BE49-F238E27FC236}">
                <a16:creationId xmlns:a16="http://schemas.microsoft.com/office/drawing/2014/main" id="{986E8302-C70A-4035-9001-B7AAB679998F}"/>
              </a:ext>
            </a:extLst>
          </p:cNvPr>
          <p:cNvSpPr/>
          <p:nvPr/>
        </p:nvSpPr>
        <p:spPr>
          <a:xfrm>
            <a:off x="-3718" y="1295400"/>
            <a:ext cx="9147717" cy="1015663"/>
          </a:xfrm>
          <a:prstGeom prst="rect">
            <a:avLst/>
          </a:prstGeom>
          <a:solidFill>
            <a:schemeClr val="accent1">
              <a:lumMod val="90000"/>
            </a:schemeClr>
          </a:solidFill>
          <a:ln>
            <a:noFill/>
          </a:ln>
        </p:spPr>
        <p:txBody>
          <a:bodyPr wrap="square">
            <a:spAutoFit/>
          </a:bodyPr>
          <a:lstStyle/>
          <a:p>
            <a:pPr algn="ctr" eaLnBrk="1" hangingPunct="1"/>
            <a:r>
              <a:rPr lang="en-US" altLang="en-US" sz="6000" b="1" dirty="0">
                <a:solidFill>
                  <a:srgbClr val="EF8011"/>
                </a:solidFill>
                <a:effectLst>
                  <a:outerShdw blurRad="38100" dist="38100" dir="2700000" algn="tl">
                    <a:srgbClr val="000000">
                      <a:alpha val="43137"/>
                    </a:srgbClr>
                  </a:outerShdw>
                </a:effectLst>
              </a:rPr>
              <a:t>CHAPTER 3 – CSS </a:t>
            </a:r>
            <a:endParaRPr lang="en-US" sz="6000" b="1" dirty="0">
              <a:solidFill>
                <a:srgbClr val="EF8011"/>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4597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4E6BCD39-265B-4A32-A037-66F2639D2E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0"/>
            <a:ext cx="10513499" cy="7010400"/>
          </a:xfrm>
          <a:prstGeom prst="rect">
            <a:avLst/>
          </a:prstGeom>
        </p:spPr>
      </p:pic>
    </p:spTree>
    <p:extLst>
      <p:ext uri="{BB962C8B-B14F-4D97-AF65-F5344CB8AC3E}">
        <p14:creationId xmlns:p14="http://schemas.microsoft.com/office/powerpoint/2010/main" val="107894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4CC62-2905-4C2F-90A9-AF0E2D591CD2}"/>
              </a:ext>
            </a:extLst>
          </p:cNvPr>
          <p:cNvSpPr>
            <a:spLocks noGrp="1"/>
          </p:cNvSpPr>
          <p:nvPr>
            <p:ph type="title"/>
          </p:nvPr>
        </p:nvSpPr>
        <p:spPr/>
        <p:txBody>
          <a:bodyPr/>
          <a:lstStyle/>
          <a:p>
            <a:r>
              <a:rPr lang="en-US" altLang="en-US" sz="4400" b="1" dirty="0"/>
              <a:t>About Placeholder text</a:t>
            </a:r>
            <a:endParaRPr lang="en-US" dirty="0"/>
          </a:p>
        </p:txBody>
      </p:sp>
      <p:sp>
        <p:nvSpPr>
          <p:cNvPr id="3" name="Content Placeholder 2">
            <a:extLst>
              <a:ext uri="{FF2B5EF4-FFF2-40B4-BE49-F238E27FC236}">
                <a16:creationId xmlns:a16="http://schemas.microsoft.com/office/drawing/2014/main" id="{3AE7EA5A-0FC0-4A29-AB45-30B15269473C}"/>
              </a:ext>
            </a:extLst>
          </p:cNvPr>
          <p:cNvSpPr>
            <a:spLocks noGrp="1"/>
          </p:cNvSpPr>
          <p:nvPr>
            <p:ph sz="half" idx="1"/>
          </p:nvPr>
        </p:nvSpPr>
        <p:spPr>
          <a:xfrm>
            <a:off x="381000" y="4646881"/>
            <a:ext cx="4038600" cy="1382097"/>
          </a:xfrm>
          <a:solidFill>
            <a:schemeClr val="accent1"/>
          </a:solidFill>
        </p:spPr>
        <p:txBody>
          <a:bodyPr/>
          <a:lstStyle/>
          <a:p>
            <a:pPr marL="342900" indent="-342900" eaLnBrk="1" hangingPunct="1">
              <a:spcAft>
                <a:spcPts val="600"/>
              </a:spcAft>
              <a:buFont typeface="Arial" panose="020B0604020202020204" pitchFamily="34" charset="0"/>
              <a:buChar char="•"/>
              <a:defRPr/>
            </a:pPr>
            <a:r>
              <a:rPr lang="en-US" sz="2400" dirty="0">
                <a:latin typeface="Arial" charset="0"/>
                <a:cs typeface="Arial" charset="0"/>
                <a:hlinkClick r:id="rId2"/>
              </a:rPr>
              <a:t>blindtextgenerator.com</a:t>
            </a:r>
            <a:r>
              <a:rPr lang="en-US" sz="2400" dirty="0">
                <a:latin typeface="Arial" charset="0"/>
                <a:cs typeface="Arial" charset="0"/>
              </a:rPr>
              <a:t> </a:t>
            </a:r>
          </a:p>
          <a:p>
            <a:pPr marL="342900" indent="-342900" eaLnBrk="1" hangingPunct="1">
              <a:spcAft>
                <a:spcPts val="600"/>
              </a:spcAft>
              <a:buFont typeface="Arial" panose="020B0604020202020204" pitchFamily="34" charset="0"/>
              <a:buChar char="•"/>
              <a:defRPr/>
            </a:pPr>
            <a:r>
              <a:rPr lang="en-US" sz="2400" dirty="0">
                <a:latin typeface="Arial" charset="0"/>
                <a:cs typeface="Arial" charset="0"/>
                <a:hlinkClick r:id="rId3"/>
              </a:rPr>
              <a:t>www.lipsum.com</a:t>
            </a:r>
            <a:r>
              <a:rPr lang="en-US" sz="2400" dirty="0">
                <a:latin typeface="Arial" charset="0"/>
                <a:cs typeface="Arial" charset="0"/>
              </a:rPr>
              <a:t> </a:t>
            </a:r>
          </a:p>
        </p:txBody>
      </p:sp>
      <p:sp>
        <p:nvSpPr>
          <p:cNvPr id="4" name="Content Placeholder 3">
            <a:extLst>
              <a:ext uri="{FF2B5EF4-FFF2-40B4-BE49-F238E27FC236}">
                <a16:creationId xmlns:a16="http://schemas.microsoft.com/office/drawing/2014/main" id="{988EFB4F-8E36-41EA-823A-F470D6CB527C}"/>
              </a:ext>
            </a:extLst>
          </p:cNvPr>
          <p:cNvSpPr>
            <a:spLocks noGrp="1"/>
          </p:cNvSpPr>
          <p:nvPr>
            <p:ph sz="half" idx="2"/>
          </p:nvPr>
        </p:nvSpPr>
        <p:spPr>
          <a:xfrm>
            <a:off x="4572000" y="4646881"/>
            <a:ext cx="4038600" cy="1382097"/>
          </a:xfrm>
          <a:solidFill>
            <a:schemeClr val="accent1"/>
          </a:solidFill>
        </p:spPr>
        <p:txBody>
          <a:bodyPr/>
          <a:lstStyle/>
          <a:p>
            <a:pPr marL="342900" indent="-342900" eaLnBrk="1" hangingPunct="1">
              <a:spcAft>
                <a:spcPts val="600"/>
              </a:spcAft>
              <a:buFont typeface="Arial" panose="020B0604020202020204" pitchFamily="34" charset="0"/>
              <a:buChar char="•"/>
              <a:defRPr/>
            </a:pPr>
            <a:r>
              <a:rPr lang="en-US" sz="2400" dirty="0" err="1">
                <a:latin typeface="Arial" charset="0"/>
                <a:cs typeface="Arial" charset="0"/>
                <a:hlinkClick r:id="rId4"/>
              </a:rPr>
              <a:t>picsum.photos</a:t>
            </a:r>
            <a:endParaRPr lang="en-US" sz="2400" dirty="0">
              <a:latin typeface="Arial" charset="0"/>
              <a:cs typeface="Arial" charset="0"/>
            </a:endParaRPr>
          </a:p>
          <a:p>
            <a:pPr marL="342900" indent="-342900" eaLnBrk="1" hangingPunct="1">
              <a:spcAft>
                <a:spcPts val="600"/>
              </a:spcAft>
              <a:buFont typeface="Arial" panose="020B0604020202020204" pitchFamily="34" charset="0"/>
              <a:buChar char="•"/>
              <a:defRPr/>
            </a:pPr>
            <a:r>
              <a:rPr lang="en-US" sz="2400" dirty="0">
                <a:latin typeface="Arial" charset="0"/>
                <a:cs typeface="Arial" charset="0"/>
                <a:hlinkClick r:id="rId5"/>
              </a:rPr>
              <a:t>lorempixel.com</a:t>
            </a:r>
            <a:r>
              <a:rPr lang="en-US" sz="2400" dirty="0">
                <a:latin typeface="Arial" charset="0"/>
                <a:cs typeface="Arial" charset="0"/>
              </a:rPr>
              <a:t> </a:t>
            </a:r>
            <a:endParaRPr lang="en-US" sz="2400" dirty="0">
              <a:highlight>
                <a:srgbClr val="FFFF00"/>
              </a:highlight>
              <a:latin typeface="Arial" charset="0"/>
              <a:cs typeface="Arial" charset="0"/>
            </a:endParaRPr>
          </a:p>
        </p:txBody>
      </p:sp>
      <p:sp>
        <p:nvSpPr>
          <p:cNvPr id="6" name="TextBox 5">
            <a:extLst>
              <a:ext uri="{FF2B5EF4-FFF2-40B4-BE49-F238E27FC236}">
                <a16:creationId xmlns:a16="http://schemas.microsoft.com/office/drawing/2014/main" id="{A22E5594-CB98-493B-B5F4-C840633A00EC}"/>
              </a:ext>
            </a:extLst>
          </p:cNvPr>
          <p:cNvSpPr txBox="1"/>
          <p:nvPr/>
        </p:nvSpPr>
        <p:spPr>
          <a:xfrm>
            <a:off x="1219200" y="1437303"/>
            <a:ext cx="6629400" cy="2092881"/>
          </a:xfrm>
          <a:prstGeom prst="rect">
            <a:avLst/>
          </a:prstGeom>
          <a:noFill/>
        </p:spPr>
        <p:txBody>
          <a:bodyPr wrap="square">
            <a:spAutoFit/>
          </a:bodyPr>
          <a:lstStyle/>
          <a:p>
            <a:pPr marL="342900" indent="-342900" eaLnBrk="1" hangingPunct="1">
              <a:spcAft>
                <a:spcPts val="600"/>
              </a:spcAft>
              <a:buFont typeface="Arial" panose="020B0604020202020204" pitchFamily="34" charset="0"/>
              <a:buChar char="•"/>
              <a:defRPr/>
            </a:pPr>
            <a:r>
              <a:rPr lang="en-US" sz="2400" b="1" dirty="0"/>
              <a:t>Dummy text</a:t>
            </a:r>
            <a:r>
              <a:rPr lang="en-US" sz="2400" dirty="0"/>
              <a:t> or </a:t>
            </a:r>
            <a:r>
              <a:rPr lang="en-US" sz="2400" b="1" dirty="0"/>
              <a:t>placeholder text:</a:t>
            </a:r>
            <a:br>
              <a:rPr lang="en-US" sz="2400" b="1" dirty="0"/>
            </a:br>
            <a:r>
              <a:rPr lang="en-US" sz="2400" dirty="0"/>
              <a:t>used in the publishing industry or by web designers to occupy the space temporarily</a:t>
            </a:r>
          </a:p>
          <a:p>
            <a:pPr marL="342900" indent="-342900" eaLnBrk="1" hangingPunct="1">
              <a:spcAft>
                <a:spcPts val="600"/>
              </a:spcAft>
              <a:buFont typeface="Arial" panose="020B0604020202020204" pitchFamily="34" charset="0"/>
              <a:buChar char="•"/>
              <a:defRPr/>
            </a:pPr>
            <a:r>
              <a:rPr lang="en-US" sz="2400" dirty="0">
                <a:latin typeface="Arial" charset="0"/>
                <a:cs typeface="Arial" charset="0"/>
              </a:rPr>
              <a:t>Nonsensical (random) Latin </a:t>
            </a:r>
          </a:p>
          <a:p>
            <a:pPr marL="342900" indent="-342900" eaLnBrk="1" hangingPunct="1">
              <a:spcAft>
                <a:spcPts val="600"/>
              </a:spcAft>
              <a:buFont typeface="Arial" panose="020B0604020202020204" pitchFamily="34" charset="0"/>
              <a:buChar char="•"/>
              <a:defRPr/>
            </a:pPr>
            <a:r>
              <a:rPr lang="en-US" sz="2400" dirty="0">
                <a:latin typeface="Arial" charset="0"/>
                <a:cs typeface="Arial" charset="0"/>
              </a:rPr>
              <a:t>Attractive and realistic appearance</a:t>
            </a:r>
          </a:p>
        </p:txBody>
      </p:sp>
      <p:sp>
        <p:nvSpPr>
          <p:cNvPr id="7" name="TextBox 6">
            <a:extLst>
              <a:ext uri="{FF2B5EF4-FFF2-40B4-BE49-F238E27FC236}">
                <a16:creationId xmlns:a16="http://schemas.microsoft.com/office/drawing/2014/main" id="{F5B068FC-9B03-4A72-A2E9-2BC726238913}"/>
              </a:ext>
            </a:extLst>
          </p:cNvPr>
          <p:cNvSpPr txBox="1"/>
          <p:nvPr/>
        </p:nvSpPr>
        <p:spPr>
          <a:xfrm>
            <a:off x="901700" y="4123661"/>
            <a:ext cx="7239000" cy="523220"/>
          </a:xfrm>
          <a:prstGeom prst="rect">
            <a:avLst/>
          </a:prstGeom>
          <a:noFill/>
        </p:spPr>
        <p:txBody>
          <a:bodyPr wrap="square" rtlCol="0">
            <a:spAutoFit/>
          </a:bodyPr>
          <a:lstStyle/>
          <a:p>
            <a:pPr algn="ctr"/>
            <a:r>
              <a:rPr lang="en-US" sz="2800" b="1" dirty="0">
                <a:latin typeface="Arial" charset="0"/>
                <a:cs typeface="Arial" charset="0"/>
              </a:rPr>
              <a:t>Sources of placeholder text and images: </a:t>
            </a:r>
          </a:p>
        </p:txBody>
      </p:sp>
    </p:spTree>
    <p:extLst>
      <p:ext uri="{BB962C8B-B14F-4D97-AF65-F5344CB8AC3E}">
        <p14:creationId xmlns:p14="http://schemas.microsoft.com/office/powerpoint/2010/main" val="208705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676275" y="408252"/>
            <a:ext cx="7378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solidFill>
                  <a:srgbClr val="EF8011"/>
                </a:solidFill>
              </a:rPr>
              <a:t>Practice for Chapter 3 </a:t>
            </a:r>
            <a:endParaRPr lang="en-US" altLang="en-US" sz="2400" dirty="0">
              <a:solidFill>
                <a:srgbClr val="EF8011"/>
              </a:solidFill>
            </a:endParaRPr>
          </a:p>
        </p:txBody>
      </p:sp>
      <p:sp>
        <p:nvSpPr>
          <p:cNvPr id="2" name="TextBox 1">
            <a:extLst>
              <a:ext uri="{FF2B5EF4-FFF2-40B4-BE49-F238E27FC236}">
                <a16:creationId xmlns:a16="http://schemas.microsoft.com/office/drawing/2014/main" id="{9D620D32-1922-45A4-BE78-E1600CCEF0CF}"/>
              </a:ext>
            </a:extLst>
          </p:cNvPr>
          <p:cNvSpPr txBox="1"/>
          <p:nvPr/>
        </p:nvSpPr>
        <p:spPr>
          <a:xfrm>
            <a:off x="647700" y="868346"/>
            <a:ext cx="8115300" cy="4862870"/>
          </a:xfrm>
          <a:prstGeom prst="rect">
            <a:avLst/>
          </a:prstGeom>
          <a:noFill/>
        </p:spPr>
        <p:txBody>
          <a:bodyPr wrap="square" rtlCol="0">
            <a:spAutoFit/>
          </a:bodyPr>
          <a:lstStyle/>
          <a:p>
            <a:r>
              <a:rPr lang="en-US" sz="1600" dirty="0"/>
              <a:t>This exercise is for practice and will not be submitted. </a:t>
            </a:r>
          </a:p>
          <a:p>
            <a:endParaRPr lang="en-US" sz="1600" dirty="0"/>
          </a:p>
          <a:p>
            <a:r>
              <a:rPr lang="en-US" b="1" dirty="0"/>
              <a:t>Theme:</a:t>
            </a:r>
            <a:r>
              <a:rPr lang="en-US" altLang="en-US" b="1" dirty="0">
                <a:solidFill>
                  <a:schemeClr val="accent6">
                    <a:lumMod val="75000"/>
                  </a:schemeClr>
                </a:solidFill>
              </a:rPr>
              <a:t> </a:t>
            </a:r>
            <a:r>
              <a:rPr lang="en-US" altLang="en-US" i="1" dirty="0">
                <a:latin typeface="Times New Roman" panose="02020603050405020304" pitchFamily="18" charset="0"/>
                <a:cs typeface="Times New Roman" panose="02020603050405020304" pitchFamily="18" charset="0"/>
              </a:rPr>
              <a:t>Assume that you are a freelance designer needing to create a website to promote your business.</a:t>
            </a:r>
            <a:r>
              <a:rPr lang="en-US" i="1" dirty="0">
                <a:latin typeface="Times New Roman" panose="02020603050405020304" pitchFamily="18" charset="0"/>
                <a:cs typeface="Times New Roman" panose="02020603050405020304" pitchFamily="18" charset="0"/>
              </a:rPr>
              <a:t> </a:t>
            </a:r>
          </a:p>
          <a:p>
            <a:endParaRPr lang="en-US" dirty="0"/>
          </a:p>
          <a:p>
            <a:r>
              <a:rPr lang="en-US" b="1" dirty="0"/>
              <a:t>The approach: </a:t>
            </a:r>
          </a:p>
          <a:p>
            <a:pPr marL="285750" indent="-285750">
              <a:buFont typeface="Arial" panose="020B0604020202020204" pitchFamily="34" charset="0"/>
              <a:buChar char="•"/>
            </a:pPr>
            <a:r>
              <a:rPr lang="en-US" dirty="0"/>
              <a:t>Together we’ll start by creating an HTML page with specific structure and placeholder text in 15 minutes. </a:t>
            </a:r>
          </a:p>
          <a:p>
            <a:pPr marL="285750" indent="-285750">
              <a:buFont typeface="Arial" panose="020B0604020202020204" pitchFamily="34" charset="0"/>
              <a:buChar char="•"/>
            </a:pPr>
            <a:r>
              <a:rPr lang="en-US" dirty="0"/>
              <a:t>Then together we will begin styling with CSS on the same day. </a:t>
            </a:r>
          </a:p>
          <a:p>
            <a:pPr marL="285750" indent="-285750">
              <a:buFont typeface="Arial" panose="020B0604020202020204" pitchFamily="34" charset="0"/>
              <a:buChar char="•"/>
            </a:pPr>
            <a:r>
              <a:rPr lang="en-US" dirty="0"/>
              <a:t>For the sake of time, we won’t spend much time picking perfect color scheme. Outside of class, you should finetune the aesthetics of the colors and anything else. Remember you’re not going to turn this in; so, you may experiment as you wish. </a:t>
            </a:r>
          </a:p>
          <a:p>
            <a:pPr marL="285750" indent="-285750">
              <a:buFont typeface="Arial" panose="020B0604020202020204" pitchFamily="34" charset="0"/>
              <a:buChar char="•"/>
            </a:pPr>
            <a:r>
              <a:rPr lang="en-US" dirty="0"/>
              <a:t>In 2 days, we will have 3 pages set up as a unified website as depicted on slides 5-7</a:t>
            </a:r>
            <a:r>
              <a:rPr lang="en-US" i="1"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US" sz="1600" dirty="0"/>
          </a:p>
          <a:p>
            <a:r>
              <a:rPr lang="en-US" sz="1400" dirty="0"/>
              <a:t>The next few slides show the progression of the homepage </a:t>
            </a:r>
            <a:r>
              <a:rPr lang="en-US" sz="1400" dirty="0">
                <a:sym typeface="Symbol" panose="05050102010706020507" pitchFamily="18" charset="2"/>
              </a:rPr>
              <a:t> </a:t>
            </a:r>
            <a:r>
              <a:rPr lang="en-US" sz="1400" dirty="0"/>
              <a:t>from </a:t>
            </a:r>
            <a:r>
              <a:rPr lang="en-US" sz="1400" b="1" dirty="0"/>
              <a:t>wireframe</a:t>
            </a:r>
            <a:r>
              <a:rPr lang="en-US" sz="1400" dirty="0"/>
              <a:t>, the bare </a:t>
            </a:r>
            <a:r>
              <a:rPr lang="en-US" sz="1400" b="1" dirty="0"/>
              <a:t>HTML</a:t>
            </a:r>
            <a:r>
              <a:rPr lang="en-US" sz="1400" dirty="0"/>
              <a:t>, to the completed pages </a:t>
            </a:r>
            <a:r>
              <a:rPr lang="en-US" sz="1400" b="1" dirty="0"/>
              <a:t>with CSS</a:t>
            </a:r>
            <a:r>
              <a:rPr lang="en-US" sz="14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457200" y="381780"/>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rgbClr val="EF8011"/>
                </a:solidFill>
              </a:rPr>
              <a:t>The Homepage (index.html) </a:t>
            </a:r>
            <a:r>
              <a:rPr lang="en-US" altLang="en-US" sz="2800" dirty="0">
                <a:solidFill>
                  <a:srgbClr val="EF8011"/>
                </a:solidFill>
              </a:rPr>
              <a:t> </a:t>
            </a:r>
          </a:p>
        </p:txBody>
      </p:sp>
      <p:pic>
        <p:nvPicPr>
          <p:cNvPr id="2" name="Picture 1">
            <a:extLst>
              <a:ext uri="{FF2B5EF4-FFF2-40B4-BE49-F238E27FC236}">
                <a16:creationId xmlns:a16="http://schemas.microsoft.com/office/drawing/2014/main" id="{CED7471B-879E-4EC3-8FC1-2D509D8C31B7}"/>
              </a:ext>
            </a:extLst>
          </p:cNvPr>
          <p:cNvPicPr>
            <a:picLocks noChangeAspect="1"/>
          </p:cNvPicPr>
          <p:nvPr/>
        </p:nvPicPr>
        <p:blipFill>
          <a:blip r:embed="rId3"/>
          <a:stretch>
            <a:fillRect/>
          </a:stretch>
        </p:blipFill>
        <p:spPr>
          <a:xfrm>
            <a:off x="250893" y="1143000"/>
            <a:ext cx="3716988" cy="4384603"/>
          </a:xfrm>
          <a:prstGeom prst="rect">
            <a:avLst/>
          </a:prstGeom>
        </p:spPr>
      </p:pic>
      <p:pic>
        <p:nvPicPr>
          <p:cNvPr id="4" name="Picture 3">
            <a:extLst>
              <a:ext uri="{FF2B5EF4-FFF2-40B4-BE49-F238E27FC236}">
                <a16:creationId xmlns:a16="http://schemas.microsoft.com/office/drawing/2014/main" id="{A9A60E39-1291-4760-94E7-E6D17987101F}"/>
              </a:ext>
            </a:extLst>
          </p:cNvPr>
          <p:cNvPicPr>
            <a:picLocks noChangeAspect="1"/>
          </p:cNvPicPr>
          <p:nvPr/>
        </p:nvPicPr>
        <p:blipFill>
          <a:blip r:embed="rId4"/>
          <a:stretch>
            <a:fillRect/>
          </a:stretch>
        </p:blipFill>
        <p:spPr>
          <a:xfrm>
            <a:off x="5095752" y="1385080"/>
            <a:ext cx="3133848" cy="3990668"/>
          </a:xfrm>
          <a:prstGeom prst="rect">
            <a:avLst/>
          </a:prstGeom>
        </p:spPr>
      </p:pic>
      <p:sp>
        <p:nvSpPr>
          <p:cNvPr id="9" name="Rectangle 8">
            <a:extLst>
              <a:ext uri="{FF2B5EF4-FFF2-40B4-BE49-F238E27FC236}">
                <a16:creationId xmlns:a16="http://schemas.microsoft.com/office/drawing/2014/main" id="{37586B68-1027-46B5-80A3-94AC8C1198CA}"/>
              </a:ext>
            </a:extLst>
          </p:cNvPr>
          <p:cNvSpPr/>
          <p:nvPr/>
        </p:nvSpPr>
        <p:spPr>
          <a:xfrm>
            <a:off x="584834" y="5933467"/>
            <a:ext cx="148631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wireframe</a:t>
            </a:r>
          </a:p>
        </p:txBody>
      </p:sp>
      <p:sp>
        <p:nvSpPr>
          <p:cNvPr id="12" name="Rectangle 11">
            <a:extLst>
              <a:ext uri="{FF2B5EF4-FFF2-40B4-BE49-F238E27FC236}">
                <a16:creationId xmlns:a16="http://schemas.microsoft.com/office/drawing/2014/main" id="{8CA42826-415C-413B-9497-62EC27615980}"/>
              </a:ext>
            </a:extLst>
          </p:cNvPr>
          <p:cNvSpPr/>
          <p:nvPr/>
        </p:nvSpPr>
        <p:spPr>
          <a:xfrm>
            <a:off x="5095752" y="5917383"/>
            <a:ext cx="148631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HTML only</a:t>
            </a:r>
          </a:p>
        </p:txBody>
      </p:sp>
      <p:cxnSp>
        <p:nvCxnSpPr>
          <p:cNvPr id="11" name="Straight Arrow Connector 10">
            <a:extLst>
              <a:ext uri="{FF2B5EF4-FFF2-40B4-BE49-F238E27FC236}">
                <a16:creationId xmlns:a16="http://schemas.microsoft.com/office/drawing/2014/main" id="{CE7ECF96-C272-4ABF-A6AD-340C659ADE34}"/>
              </a:ext>
            </a:extLst>
          </p:cNvPr>
          <p:cNvCxnSpPr/>
          <p:nvPr/>
        </p:nvCxnSpPr>
        <p:spPr>
          <a:xfrm flipV="1">
            <a:off x="584834" y="5375748"/>
            <a:ext cx="0" cy="557719"/>
          </a:xfrm>
          <a:prstGeom prst="straightConnector1">
            <a:avLst/>
          </a:prstGeom>
          <a:ln w="31750">
            <a:solidFill>
              <a:schemeClr val="accent5">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395C4C1-1404-4CC0-B7CD-122D9F290A73}"/>
              </a:ext>
            </a:extLst>
          </p:cNvPr>
          <p:cNvCxnSpPr>
            <a:cxnSpLocks/>
          </p:cNvCxnSpPr>
          <p:nvPr/>
        </p:nvCxnSpPr>
        <p:spPr>
          <a:xfrm flipV="1">
            <a:off x="5095752" y="5349531"/>
            <a:ext cx="0" cy="557719"/>
          </a:xfrm>
          <a:prstGeom prst="straightConnector1">
            <a:avLst/>
          </a:prstGeom>
          <a:ln w="31750">
            <a:solidFill>
              <a:schemeClr val="accent5">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57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The Homepage  </a:t>
            </a:r>
            <a:endParaRPr lang="en-US" altLang="en-US" sz="2800" dirty="0">
              <a:solidFill>
                <a:schemeClr val="bg1">
                  <a:lumMod val="85000"/>
                </a:schemeClr>
              </a:solidFill>
            </a:endParaRPr>
          </a:p>
        </p:txBody>
      </p:sp>
      <p:sp>
        <p:nvSpPr>
          <p:cNvPr id="13" name="Rectangle 12">
            <a:extLst>
              <a:ext uri="{FF2B5EF4-FFF2-40B4-BE49-F238E27FC236}">
                <a16:creationId xmlns:a16="http://schemas.microsoft.com/office/drawing/2014/main" id="{C8F836F9-155D-41F7-A8FC-9E30FDA9E94E}"/>
              </a:ext>
            </a:extLst>
          </p:cNvPr>
          <p:cNvSpPr/>
          <p:nvPr/>
        </p:nvSpPr>
        <p:spPr>
          <a:xfrm>
            <a:off x="381000" y="1219200"/>
            <a:ext cx="1905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HTML &amp; CSS</a:t>
            </a:r>
          </a:p>
        </p:txBody>
      </p:sp>
      <p:pic>
        <p:nvPicPr>
          <p:cNvPr id="2" name="Picture 1">
            <a:extLst>
              <a:ext uri="{FF2B5EF4-FFF2-40B4-BE49-F238E27FC236}">
                <a16:creationId xmlns:a16="http://schemas.microsoft.com/office/drawing/2014/main" id="{115DF833-F6D3-48D8-9E80-9472B80169D7}"/>
              </a:ext>
            </a:extLst>
          </p:cNvPr>
          <p:cNvPicPr>
            <a:picLocks noChangeAspect="1"/>
          </p:cNvPicPr>
          <p:nvPr/>
        </p:nvPicPr>
        <p:blipFill>
          <a:blip r:embed="rId3"/>
          <a:stretch>
            <a:fillRect/>
          </a:stretch>
        </p:blipFill>
        <p:spPr>
          <a:xfrm>
            <a:off x="2590800" y="914400"/>
            <a:ext cx="6342191" cy="5778607"/>
          </a:xfrm>
          <a:prstGeom prst="rect">
            <a:avLst/>
          </a:prstGeom>
        </p:spPr>
      </p:pic>
    </p:spTree>
    <p:extLst>
      <p:ext uri="{BB962C8B-B14F-4D97-AF65-F5344CB8AC3E}">
        <p14:creationId xmlns:p14="http://schemas.microsoft.com/office/powerpoint/2010/main" val="138848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Portfolio page</a:t>
            </a:r>
            <a:endParaRPr lang="en-US" altLang="en-US" sz="2800" dirty="0">
              <a:solidFill>
                <a:schemeClr val="bg1">
                  <a:lumMod val="85000"/>
                </a:schemeClr>
              </a:solidFill>
            </a:endParaRPr>
          </a:p>
        </p:txBody>
      </p:sp>
      <p:pic>
        <p:nvPicPr>
          <p:cNvPr id="2" name="Picture 1">
            <a:extLst>
              <a:ext uri="{FF2B5EF4-FFF2-40B4-BE49-F238E27FC236}">
                <a16:creationId xmlns:a16="http://schemas.microsoft.com/office/drawing/2014/main" id="{88B34B02-1DC1-451F-8457-2FDCCFEFFB0B}"/>
              </a:ext>
            </a:extLst>
          </p:cNvPr>
          <p:cNvPicPr>
            <a:picLocks noChangeAspect="1"/>
          </p:cNvPicPr>
          <p:nvPr/>
        </p:nvPicPr>
        <p:blipFill>
          <a:blip r:embed="rId3"/>
          <a:stretch>
            <a:fillRect/>
          </a:stretch>
        </p:blipFill>
        <p:spPr>
          <a:xfrm>
            <a:off x="2057400" y="840775"/>
            <a:ext cx="6924675" cy="5893340"/>
          </a:xfrm>
          <a:prstGeom prst="rect">
            <a:avLst/>
          </a:prstGeom>
        </p:spPr>
      </p:pic>
    </p:spTree>
    <p:extLst>
      <p:ext uri="{BB962C8B-B14F-4D97-AF65-F5344CB8AC3E}">
        <p14:creationId xmlns:p14="http://schemas.microsoft.com/office/powerpoint/2010/main" val="389438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About Us Page</a:t>
            </a:r>
            <a:endParaRPr lang="en-US" altLang="en-US" sz="2800" dirty="0">
              <a:solidFill>
                <a:schemeClr val="bg1">
                  <a:lumMod val="85000"/>
                </a:schemeClr>
              </a:solidFill>
            </a:endParaRPr>
          </a:p>
        </p:txBody>
      </p:sp>
      <p:pic>
        <p:nvPicPr>
          <p:cNvPr id="3" name="Picture 2">
            <a:extLst>
              <a:ext uri="{FF2B5EF4-FFF2-40B4-BE49-F238E27FC236}">
                <a16:creationId xmlns:a16="http://schemas.microsoft.com/office/drawing/2014/main" id="{772ABECE-5B8B-4F16-9C6A-8DD29448C3CA}"/>
              </a:ext>
            </a:extLst>
          </p:cNvPr>
          <p:cNvPicPr>
            <a:picLocks noChangeAspect="1"/>
          </p:cNvPicPr>
          <p:nvPr/>
        </p:nvPicPr>
        <p:blipFill>
          <a:blip r:embed="rId3"/>
          <a:stretch>
            <a:fillRect/>
          </a:stretch>
        </p:blipFill>
        <p:spPr>
          <a:xfrm>
            <a:off x="1600200" y="840775"/>
            <a:ext cx="7153275" cy="5800410"/>
          </a:xfrm>
          <a:prstGeom prst="rect">
            <a:avLst/>
          </a:prstGeom>
        </p:spPr>
      </p:pic>
    </p:spTree>
    <p:extLst>
      <p:ext uri="{BB962C8B-B14F-4D97-AF65-F5344CB8AC3E}">
        <p14:creationId xmlns:p14="http://schemas.microsoft.com/office/powerpoint/2010/main" val="259040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04088" y="1974755"/>
            <a:ext cx="7982712" cy="3724096"/>
          </a:xfrm>
          <a:prstGeom prst="rect">
            <a:avLst/>
          </a:prstGeom>
          <a:noFill/>
        </p:spPr>
        <p:txBody>
          <a:bodyPr wrap="square">
            <a:spAutoFit/>
          </a:bodyPr>
          <a:lstStyle/>
          <a:p>
            <a:pPr eaLnBrk="1" hangingPunct="1">
              <a:defRPr/>
            </a:pPr>
            <a:r>
              <a:rPr lang="en-US" sz="2400" b="1" dirty="0">
                <a:latin typeface="Arial" charset="0"/>
                <a:cs typeface="Arial" charset="0"/>
              </a:rPr>
              <a:t>Steps to begin:</a:t>
            </a:r>
          </a:p>
          <a:p>
            <a:pPr marL="342900" indent="-342900" eaLnBrk="1" hangingPunct="1">
              <a:spcAft>
                <a:spcPts val="1200"/>
              </a:spcAft>
              <a:buFont typeface="+mj-lt"/>
              <a:buAutoNum type="arabicPeriod"/>
              <a:defRPr/>
            </a:pPr>
            <a:r>
              <a:rPr lang="en-US" sz="2400" dirty="0">
                <a:latin typeface="Arial" charset="0"/>
                <a:cs typeface="Arial" charset="0"/>
              </a:rPr>
              <a:t>Create folder called </a:t>
            </a:r>
            <a:r>
              <a:rPr lang="en-US" sz="2400" b="1" dirty="0">
                <a:latin typeface="Arial" charset="0"/>
                <a:cs typeface="Arial" charset="0"/>
              </a:rPr>
              <a:t>Freelance</a:t>
            </a:r>
            <a:r>
              <a:rPr lang="en-US" sz="2400" dirty="0">
                <a:latin typeface="Arial" charset="0"/>
                <a:cs typeface="Arial" charset="0"/>
              </a:rPr>
              <a:t> and save in </a:t>
            </a:r>
            <a:r>
              <a:rPr lang="en-US" sz="2400" b="1" dirty="0">
                <a:latin typeface="Arial" charset="0"/>
                <a:cs typeface="Arial" charset="0"/>
              </a:rPr>
              <a:t>Chapter 3</a:t>
            </a:r>
          </a:p>
          <a:p>
            <a:pPr marL="342900" indent="-342900" eaLnBrk="1" hangingPunct="1">
              <a:spcAft>
                <a:spcPts val="1200"/>
              </a:spcAft>
              <a:buFont typeface="+mj-lt"/>
              <a:buAutoNum type="arabicPeriod"/>
              <a:defRPr/>
            </a:pPr>
            <a:r>
              <a:rPr lang="en-US" sz="2400" dirty="0">
                <a:latin typeface="Arial" charset="0"/>
                <a:cs typeface="Arial" charset="0"/>
              </a:rPr>
              <a:t>Find an image or two </a:t>
            </a:r>
            <a:br>
              <a:rPr lang="en-US" sz="2400" dirty="0">
                <a:latin typeface="Arial" charset="0"/>
                <a:cs typeface="Arial" charset="0"/>
              </a:rPr>
            </a:br>
            <a:r>
              <a:rPr lang="en-US" sz="2400" dirty="0">
                <a:latin typeface="Arial" charset="0"/>
                <a:cs typeface="Arial" charset="0"/>
              </a:rPr>
              <a:t>(use </a:t>
            </a:r>
            <a:r>
              <a:rPr lang="en-US" sz="2400" dirty="0">
                <a:latin typeface="Arial" charset="0"/>
                <a:cs typeface="Arial" charset="0"/>
                <a:hlinkClick r:id="rId2"/>
              </a:rPr>
              <a:t>unsplash.com </a:t>
            </a:r>
            <a:r>
              <a:rPr lang="en-US" sz="2400" dirty="0">
                <a:latin typeface="Arial" charset="0"/>
                <a:cs typeface="Arial" charset="0"/>
              </a:rPr>
              <a:t>or </a:t>
            </a:r>
            <a:r>
              <a:rPr lang="en-US" sz="2400" dirty="0">
                <a:latin typeface="Arial" charset="0"/>
                <a:cs typeface="Arial" charset="0"/>
                <a:hlinkClick r:id="rId3"/>
              </a:rPr>
              <a:t>pixabay.com</a:t>
            </a:r>
            <a:r>
              <a:rPr lang="en-US" sz="2400" dirty="0">
                <a:latin typeface="Arial" charset="0"/>
                <a:cs typeface="Arial" charset="0"/>
              </a:rPr>
              <a:t>)</a:t>
            </a:r>
          </a:p>
          <a:p>
            <a:pPr marL="342900" indent="-342900" eaLnBrk="1" hangingPunct="1">
              <a:spcAft>
                <a:spcPts val="1200"/>
              </a:spcAft>
              <a:buFont typeface="+mj-lt"/>
              <a:buAutoNum type="arabicPeriod"/>
              <a:defRPr/>
            </a:pPr>
            <a:r>
              <a:rPr lang="en-US" sz="2400" dirty="0">
                <a:latin typeface="Arial" charset="0"/>
                <a:cs typeface="Arial" charset="0"/>
              </a:rPr>
              <a:t>Create the first page as </a:t>
            </a:r>
            <a:r>
              <a:rPr lang="en-US" sz="2400" b="1" dirty="0">
                <a:latin typeface="Arial" charset="0"/>
                <a:cs typeface="Arial" charset="0"/>
              </a:rPr>
              <a:t>index.html</a:t>
            </a:r>
            <a:r>
              <a:rPr lang="en-US" sz="2400" dirty="0">
                <a:latin typeface="Arial" charset="0"/>
                <a:cs typeface="Arial" charset="0"/>
              </a:rPr>
              <a:t>.</a:t>
            </a:r>
          </a:p>
          <a:p>
            <a:pPr marL="342900" indent="-342900" eaLnBrk="1" hangingPunct="1">
              <a:spcAft>
                <a:spcPts val="1200"/>
              </a:spcAft>
              <a:buFont typeface="+mj-lt"/>
              <a:buAutoNum type="arabicPeriod"/>
              <a:defRPr/>
            </a:pPr>
            <a:r>
              <a:rPr lang="en-US" sz="2400" dirty="0">
                <a:latin typeface="Arial" charset="0"/>
                <a:cs typeface="Arial" charset="0"/>
              </a:rPr>
              <a:t>Use dummy text from </a:t>
            </a:r>
            <a:r>
              <a:rPr lang="en-US" sz="2400" dirty="0">
                <a:latin typeface="Arial" charset="0"/>
                <a:cs typeface="Arial" charset="0"/>
                <a:hlinkClick r:id="rId4">
                  <a:extLst>
                    <a:ext uri="{A12FA001-AC4F-418D-AE19-62706E023703}">
                      <ahyp:hlinkClr xmlns:ahyp="http://schemas.microsoft.com/office/drawing/2018/hyperlinkcolor" val="tx"/>
                    </a:ext>
                  </a:extLst>
                </a:hlinkClick>
              </a:rPr>
              <a:t>www.blindtextgenerator.com</a:t>
            </a:r>
            <a:r>
              <a:rPr lang="en-US" sz="2400" dirty="0">
                <a:latin typeface="Arial" charset="0"/>
                <a:cs typeface="Arial" charset="0"/>
              </a:rPr>
              <a:t> to create your index.html page as illustrated on a  previous slide.</a:t>
            </a:r>
            <a:br>
              <a:rPr lang="en-US" sz="1400" b="1" dirty="0">
                <a:latin typeface="Arial" charset="0"/>
                <a:cs typeface="Arial" charset="0"/>
              </a:rPr>
            </a:br>
            <a:endParaRPr lang="en-US" sz="1400" dirty="0">
              <a:latin typeface="Arial" charset="0"/>
              <a:cs typeface="Arial" charset="0"/>
            </a:endParaRPr>
          </a:p>
        </p:txBody>
      </p:sp>
      <p:sp>
        <p:nvSpPr>
          <p:cNvPr id="4" name="Title 1">
            <a:extLst>
              <a:ext uri="{FF2B5EF4-FFF2-40B4-BE49-F238E27FC236}">
                <a16:creationId xmlns:a16="http://schemas.microsoft.com/office/drawing/2014/main" id="{B673F4DA-1CB2-4F34-BA54-DA449C97BBEB}"/>
              </a:ext>
            </a:extLst>
          </p:cNvPr>
          <p:cNvSpPr>
            <a:spLocks noGrp="1"/>
          </p:cNvSpPr>
          <p:nvPr>
            <p:ph type="title"/>
          </p:nvPr>
        </p:nvSpPr>
        <p:spPr>
          <a:xfrm>
            <a:off x="457200" y="457200"/>
            <a:ext cx="8229600" cy="1143000"/>
          </a:xfrm>
        </p:spPr>
        <p:txBody>
          <a:bodyPr/>
          <a:lstStyle/>
          <a:p>
            <a:r>
              <a:rPr lang="en-US" altLang="en-US" sz="4400" b="1" dirty="0"/>
              <a:t>Chapter 3  Practice </a:t>
            </a:r>
            <a:r>
              <a:rPr lang="en-US" altLang="en-US" sz="2800" b="1" dirty="0"/>
              <a:t>(continued)</a:t>
            </a:r>
            <a:r>
              <a:rPr lang="en-US" altLang="en-US" sz="3200" b="1" dirty="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4700</TotalTime>
  <Words>317</Words>
  <Application>Microsoft Office PowerPoint</Application>
  <PresentationFormat>On-screen Show (4:3)</PresentationFormat>
  <Paragraphs>41</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Default Design</vt:lpstr>
      <vt:lpstr>PowerPoint Presentation</vt:lpstr>
      <vt:lpstr>PowerPoint Presentation</vt:lpstr>
      <vt:lpstr>About Placeholder text</vt:lpstr>
      <vt:lpstr>PowerPoint Presentation</vt:lpstr>
      <vt:lpstr>PowerPoint Presentation</vt:lpstr>
      <vt:lpstr>PowerPoint Presentation</vt:lpstr>
      <vt:lpstr>PowerPoint Presentation</vt:lpstr>
      <vt:lpstr>PowerPoint Presentation</vt:lpstr>
      <vt:lpstr>Chapter 3  Practice (continued) </vt:lpstr>
    </vt:vector>
  </TitlesOfParts>
  <Company>Moore &amp; Moore Computing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L. Moore</dc:creator>
  <cp:lastModifiedBy>Christine Moore</cp:lastModifiedBy>
  <cp:revision>162</cp:revision>
  <cp:lastPrinted>2021-02-01T14:08:37Z</cp:lastPrinted>
  <dcterms:created xsi:type="dcterms:W3CDTF">2010-09-09T11:04:16Z</dcterms:created>
  <dcterms:modified xsi:type="dcterms:W3CDTF">2022-01-28T12:00:10Z</dcterms:modified>
</cp:coreProperties>
</file>