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59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7B7"/>
    <a:srgbClr val="DB9803"/>
    <a:srgbClr val="FE9225"/>
    <a:srgbClr val="ADE7F7"/>
    <a:srgbClr val="F7743F"/>
    <a:srgbClr val="137F99"/>
    <a:srgbClr val="FCB103"/>
    <a:srgbClr val="F16A5A"/>
    <a:srgbClr val="37C0CB"/>
    <a:srgbClr val="AD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4024B-4436-4B6F-B91F-670B49F3E7F2}" v="259" dt="2022-09-12T16:00:41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0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228600" indent="0">
              <a:defRPr sz="4000" b="1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1749FD7-6D5A-4872-AE55-B77B7A12A248}"/>
              </a:ext>
            </a:extLst>
          </p:cNvPr>
          <p:cNvSpPr/>
          <p:nvPr userDrawn="1"/>
        </p:nvSpPr>
        <p:spPr>
          <a:xfrm rot="16200000">
            <a:off x="-348456" y="713582"/>
            <a:ext cx="1325563" cy="628650"/>
          </a:xfrm>
          <a:prstGeom prst="triangle">
            <a:avLst/>
          </a:prstGeom>
          <a:solidFill>
            <a:srgbClr val="FE92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9D5149-F266-4BB9-B612-384A6E1BA318}"/>
              </a:ext>
            </a:extLst>
          </p:cNvPr>
          <p:cNvSpPr/>
          <p:nvPr userDrawn="1"/>
        </p:nvSpPr>
        <p:spPr>
          <a:xfrm>
            <a:off x="348917" y="842921"/>
            <a:ext cx="369972" cy="369972"/>
          </a:xfrm>
          <a:prstGeom prst="ellipse">
            <a:avLst/>
          </a:prstGeom>
          <a:solidFill>
            <a:srgbClr val="37C0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9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1EBD-641E-4417-9C7B-ED604B2008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A5BB-7D07-4108-B79D-A0F51D178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programming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>
            <a:extLst>
              <a:ext uri="{FF2B5EF4-FFF2-40B4-BE49-F238E27FC236}">
                <a16:creationId xmlns:a16="http://schemas.microsoft.com/office/drawing/2014/main" id="{91594C73-958D-4D4F-B4B2-47736741F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197366">
            <a:off x="4578949" y="1319480"/>
            <a:ext cx="3472307" cy="741362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chemeClr val="bg1"/>
                </a:solidFill>
              </a:rPr>
              <a:t>Interaction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E089E3-6116-4257-817D-52534596F500}"/>
              </a:ext>
            </a:extLst>
          </p:cNvPr>
          <p:cNvSpPr txBox="1"/>
          <p:nvPr/>
        </p:nvSpPr>
        <p:spPr>
          <a:xfrm rot="20518797">
            <a:off x="859201" y="1310720"/>
            <a:ext cx="3684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Chapter</a:t>
            </a:r>
            <a:r>
              <a:rPr lang="en-US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3</a:t>
            </a:r>
            <a:endParaRPr lang="en-US" sz="36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5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8403"/>
          </a:xfrm>
        </p:spPr>
        <p:txBody>
          <a:bodyPr>
            <a:normAutofit/>
          </a:bodyPr>
          <a:lstStyle/>
          <a:p>
            <a:r>
              <a:rPr lang="en-US" sz="3600" dirty="0"/>
              <a:t>Show &amp; Tell </a:t>
            </a:r>
            <a:r>
              <a:rPr lang="en-US" sz="3600" dirty="0">
                <a:solidFill>
                  <a:srgbClr val="1797B7"/>
                </a:solidFill>
              </a:rPr>
              <a:t>(Grade= 1%)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DCE8A4-126A-421F-B4E6-2CB688F230F3}"/>
              </a:ext>
            </a:extLst>
          </p:cNvPr>
          <p:cNvSpPr txBox="1"/>
          <p:nvPr/>
        </p:nvSpPr>
        <p:spPr>
          <a:xfrm>
            <a:off x="921109" y="1283529"/>
            <a:ext cx="78867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B98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 persons to demo on Wednesday, 9/14: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any combination of: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www.Funprogramming.org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#: 3, 4, 5, 22, 20, and your own drawing to come up with something interesting –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maybe even entertaining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Show to the class on Wednesday.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Upload your file by Wednesday morning to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Show-tell”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Oaks.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4D791E-14C0-4687-A381-C1030FE9A33B}"/>
              </a:ext>
            </a:extLst>
          </p:cNvPr>
          <p:cNvSpPr txBox="1"/>
          <p:nvPr/>
        </p:nvSpPr>
        <p:spPr>
          <a:xfrm>
            <a:off x="1545995" y="5253847"/>
            <a:ext cx="3007151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W. 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DaJanae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Natalie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Bentley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22FCCB-B9BE-431C-871C-0FF10C536041}"/>
              </a:ext>
            </a:extLst>
          </p:cNvPr>
          <p:cNvSpPr txBox="1"/>
          <p:nvPr/>
        </p:nvSpPr>
        <p:spPr>
          <a:xfrm>
            <a:off x="4666267" y="5253847"/>
            <a:ext cx="3007151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Katey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Kylie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</a:p>
        </p:txBody>
      </p:sp>
    </p:spTree>
    <p:extLst>
      <p:ext uri="{BB962C8B-B14F-4D97-AF65-F5344CB8AC3E}">
        <p14:creationId xmlns:p14="http://schemas.microsoft.com/office/powerpoint/2010/main" val="122304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Idea of Chapter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8C4D5-1363-4E32-8E57-F28219B430C9}"/>
              </a:ext>
            </a:extLst>
          </p:cNvPr>
          <p:cNvSpPr txBox="1"/>
          <p:nvPr/>
        </p:nvSpPr>
        <p:spPr>
          <a:xfrm>
            <a:off x="628650" y="1766670"/>
            <a:ext cx="80759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Focuses on making objects flow over a period of time. </a:t>
            </a:r>
          </a:p>
          <a:p>
            <a:endParaRPr lang="en-US" sz="3200"/>
          </a:p>
          <a:p>
            <a:r>
              <a:rPr lang="en-US" sz="3200"/>
              <a:t>Key concepts for flow: </a:t>
            </a:r>
          </a:p>
          <a:p>
            <a:r>
              <a:rPr lang="en-US" sz="3200"/>
              <a:t>- Set some actions to happen only once. </a:t>
            </a:r>
          </a:p>
          <a:p>
            <a:r>
              <a:rPr lang="en-US" sz="3200"/>
              <a:t>- Set other actions to repeat over and over</a:t>
            </a:r>
          </a:p>
          <a:p>
            <a:endParaRPr lang="en-US" sz="3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9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that allow dynamic sketches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6D5D32-8965-437C-8A46-C5AD07D4CFD0}"/>
              </a:ext>
            </a:extLst>
          </p:cNvPr>
          <p:cNvSpPr txBox="1"/>
          <p:nvPr/>
        </p:nvSpPr>
        <p:spPr>
          <a:xfrm>
            <a:off x="659876" y="2103368"/>
            <a:ext cx="81056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// Called once when program starts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// Called repeatedly while program runs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32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281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3-1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8C4D5-1363-4E32-8E57-F28219B430C9}"/>
              </a:ext>
            </a:extLst>
          </p:cNvPr>
          <p:cNvSpPr txBox="1"/>
          <p:nvPr/>
        </p:nvSpPr>
        <p:spPr>
          <a:xfrm>
            <a:off x="628650" y="1766670"/>
            <a:ext cx="80759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What did you come up with?</a:t>
            </a:r>
            <a:br>
              <a:rPr lang="en-US" sz="3200"/>
            </a:b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Or, try to think of a simple game or process. What are some of the things that go on in the play (execution) of it? </a:t>
            </a:r>
          </a:p>
          <a:p>
            <a:endParaRPr lang="en-US" sz="3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4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3-1, Zoog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8C4D5-1363-4E32-8E57-F28219B430C9}"/>
              </a:ext>
            </a:extLst>
          </p:cNvPr>
          <p:cNvSpPr txBox="1"/>
          <p:nvPr/>
        </p:nvSpPr>
        <p:spPr>
          <a:xfrm>
            <a:off x="628650" y="1766670"/>
            <a:ext cx="80759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Why is it called dynamic?</a:t>
            </a:r>
            <a:br>
              <a:rPr lang="en-US" sz="3200"/>
            </a:b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And why didn’t it change in any way?  </a:t>
            </a:r>
          </a:p>
          <a:p>
            <a:endParaRPr lang="en-US" sz="3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09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Exam. 3-2 &amp; Exer. 3-3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F8C4D5-1363-4E32-8E57-F28219B430C9}"/>
              </a:ext>
            </a:extLst>
          </p:cNvPr>
          <p:cNvSpPr txBox="1"/>
          <p:nvPr/>
        </p:nvSpPr>
        <p:spPr>
          <a:xfrm>
            <a:off x="628650" y="1766670"/>
            <a:ext cx="80759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Why is there a trail of rectangles when background is moved to setup?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endParaRPr lang="en-US" sz="3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0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Zoog </a:t>
            </a:r>
            <a:r>
              <a:rPr lang="en-US" sz="3600"/>
              <a:t>(exam 3.3) 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23C4B6-33C7-4DF4-B1F3-39A4B8061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36" y="2197042"/>
            <a:ext cx="2528066" cy="2840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8E90C3-CFAF-4DD1-AAFA-1677805D6240}"/>
              </a:ext>
            </a:extLst>
          </p:cNvPr>
          <p:cNvSpPr txBox="1"/>
          <p:nvPr/>
        </p:nvSpPr>
        <p:spPr>
          <a:xfrm>
            <a:off x="3645408" y="2551837"/>
            <a:ext cx="4754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/>
              <a:t>Every part needs to be anchored to the body.</a:t>
            </a:r>
          </a:p>
        </p:txBody>
      </p:sp>
    </p:spTree>
    <p:extLst>
      <p:ext uri="{BB962C8B-B14F-4D97-AF65-F5344CB8AC3E}">
        <p14:creationId xmlns:p14="http://schemas.microsoft.com/office/powerpoint/2010/main" val="329147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46908" cy="1325563"/>
          </a:xfrm>
        </p:spPr>
        <p:txBody>
          <a:bodyPr>
            <a:normAutofit/>
          </a:bodyPr>
          <a:lstStyle/>
          <a:p>
            <a:r>
              <a:rPr lang="en-US"/>
              <a:t>Previous Mouse Keywords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4A0504-37B1-41CE-A6EB-628A70322550}"/>
              </a:ext>
            </a:extLst>
          </p:cNvPr>
          <p:cNvSpPr/>
          <p:nvPr/>
        </p:nvSpPr>
        <p:spPr>
          <a:xfrm>
            <a:off x="642002" y="557827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26C56-ADEA-490C-8BBD-7B8B91A8B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81" y="1811198"/>
            <a:ext cx="7790637" cy="366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3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0A2D-EDD8-4776-BB21-0F8E29DA1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Mouse clicks &amp; key presses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AD4F0-5E95-456B-AA74-9AA585F8E57A}"/>
              </a:ext>
            </a:extLst>
          </p:cNvPr>
          <p:cNvSpPr txBox="1"/>
          <p:nvPr/>
        </p:nvSpPr>
        <p:spPr>
          <a:xfrm>
            <a:off x="945573" y="1983180"/>
            <a:ext cx="76611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mousePressed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Called when the mouse is pressed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keyPressed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Called each time a key is pressed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frameRate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fps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Sets number of frames displayed per second.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i.e. the number of times draw() is called 	per second. Default = 60.</a:t>
            </a:r>
          </a:p>
        </p:txBody>
      </p:sp>
    </p:spTree>
    <p:extLst>
      <p:ext uri="{BB962C8B-B14F-4D97-AF65-F5344CB8AC3E}">
        <p14:creationId xmlns:p14="http://schemas.microsoft.com/office/powerpoint/2010/main" val="122804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Courier New</vt:lpstr>
      <vt:lpstr>Verdana</vt:lpstr>
      <vt:lpstr>Office Theme</vt:lpstr>
      <vt:lpstr>PowerPoint Presentation</vt:lpstr>
      <vt:lpstr>Main Idea of Chapter</vt:lpstr>
      <vt:lpstr>Functions that allow dynamic sketches  </vt:lpstr>
      <vt:lpstr>Exercise 3-1</vt:lpstr>
      <vt:lpstr>Example 3-1, Zoog</vt:lpstr>
      <vt:lpstr>Exam. 3-2 &amp; Exer. 3-3 </vt:lpstr>
      <vt:lpstr>Dynamic Zoog (exam 3.3) </vt:lpstr>
      <vt:lpstr>Previous Mouse Keywords</vt:lpstr>
      <vt:lpstr>Mouse clicks &amp; key presses</vt:lpstr>
      <vt:lpstr>Show &amp; Tell (Grade= 1%) </vt:lpstr>
    </vt:vector>
  </TitlesOfParts>
  <Company>College of Charleston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Christine Linen</dc:creator>
  <cp:lastModifiedBy>Moore, Christine Linen</cp:lastModifiedBy>
  <cp:revision>4</cp:revision>
  <dcterms:created xsi:type="dcterms:W3CDTF">2016-08-29T12:16:09Z</dcterms:created>
  <dcterms:modified xsi:type="dcterms:W3CDTF">2022-09-12T16:00:41Z</dcterms:modified>
</cp:coreProperties>
</file>