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FC7"/>
    <a:srgbClr val="C5D5E9"/>
    <a:srgbClr val="A1B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2" autoAdjust="0"/>
    <p:restoredTop sz="91809" autoAdjust="0"/>
  </p:normalViewPr>
  <p:slideViewPr>
    <p:cSldViewPr>
      <p:cViewPr varScale="1">
        <p:scale>
          <a:sx n="84" d="100"/>
          <a:sy n="84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1107-B957-4E7D-9645-00C8569C085E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A1676-728B-4AE9-A157-DD3C2D61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4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3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E6D2-11AE-405B-A881-EE01D73F66B6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116D-09FB-4859-83BF-C9BA38CC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BE975D-B25F-4236-89A8-17F7DCC3919B}"/>
              </a:ext>
            </a:extLst>
          </p:cNvPr>
          <p:cNvSpPr txBox="1"/>
          <p:nvPr/>
        </p:nvSpPr>
        <p:spPr>
          <a:xfrm>
            <a:off x="533399" y="457200"/>
            <a:ext cx="8153401" cy="11387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Class work: Prices Program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Slide 1 of 2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34EB52-CDF5-4C73-A547-C5D937633610}"/>
              </a:ext>
            </a:extLst>
          </p:cNvPr>
          <p:cNvSpPr txBox="1"/>
          <p:nvPr/>
        </p:nvSpPr>
        <p:spPr>
          <a:xfrm>
            <a:off x="495299" y="1799689"/>
            <a:ext cx="8153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Scenario: </a:t>
            </a:r>
            <a:r>
              <a:rPr lang="en-US" sz="2400" dirty="0"/>
              <a:t>A retail sale in which the customers get a discount based on the amount they are spending. </a:t>
            </a:r>
          </a:p>
          <a:p>
            <a:endParaRPr lang="en-US" sz="2400" dirty="0"/>
          </a:p>
          <a:p>
            <a:r>
              <a:rPr lang="en-US" sz="2400" b="1" dirty="0"/>
              <a:t>Task: </a:t>
            </a:r>
            <a:r>
              <a:rPr lang="en-US" sz="2400" dirty="0"/>
              <a:t>Create a program to calculate the </a:t>
            </a:r>
            <a:r>
              <a:rPr lang="en-US" sz="2400" b="1" dirty="0">
                <a:solidFill>
                  <a:srgbClr val="FF0000"/>
                </a:solidFill>
              </a:rPr>
              <a:t>discount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final price </a:t>
            </a:r>
            <a:r>
              <a:rPr lang="en-US" sz="2400" dirty="0"/>
              <a:t>based on this scale of discount:</a:t>
            </a:r>
          </a:p>
          <a:p>
            <a:pPr lvl="1"/>
            <a:r>
              <a:rPr lang="en-US" sz="2400" dirty="0"/>
              <a:t>-If customer spends $100 or more, earn $20 discount </a:t>
            </a:r>
          </a:p>
          <a:p>
            <a:pPr lvl="1"/>
            <a:r>
              <a:rPr lang="en-US" sz="2400" dirty="0"/>
              <a:t>-If customer spends $40 to 99, earn $10 discount </a:t>
            </a:r>
          </a:p>
          <a:p>
            <a:pPr lvl="1"/>
            <a:r>
              <a:rPr lang="en-US" sz="2400" dirty="0"/>
              <a:t>-If customer spends $20 to 39, earn $5 discount </a:t>
            </a:r>
          </a:p>
          <a:p>
            <a:pPr lvl="1"/>
            <a:r>
              <a:rPr lang="en-US" sz="2400" dirty="0"/>
              <a:t>-Otherwise, the customer earns $0 discount</a:t>
            </a:r>
          </a:p>
          <a:p>
            <a:pPr marL="0" lvl="1"/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purchase</a:t>
            </a:r>
            <a:r>
              <a:rPr lang="en-US" sz="2400" b="1" dirty="0"/>
              <a:t> </a:t>
            </a:r>
            <a:r>
              <a:rPr lang="en-US" sz="2400" dirty="0"/>
              <a:t>price will be generated by a random variable.</a:t>
            </a:r>
          </a:p>
          <a:p>
            <a:endParaRPr lang="en-US" sz="2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2440C16-115C-4B77-952D-1C586D55CBF2}"/>
              </a:ext>
            </a:extLst>
          </p:cNvPr>
          <p:cNvSpPr/>
          <p:nvPr/>
        </p:nvSpPr>
        <p:spPr>
          <a:xfrm>
            <a:off x="5867400" y="5939433"/>
            <a:ext cx="3124200" cy="522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257462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BE975D-B25F-4236-89A8-17F7DCC3919B}"/>
              </a:ext>
            </a:extLst>
          </p:cNvPr>
          <p:cNvSpPr txBox="1"/>
          <p:nvPr/>
        </p:nvSpPr>
        <p:spPr>
          <a:xfrm>
            <a:off x="533399" y="457200"/>
            <a:ext cx="8153401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Prices Program 		</a:t>
            </a:r>
            <a:r>
              <a:rPr lang="en-US" sz="2800" dirty="0">
                <a:solidFill>
                  <a:srgbClr val="FF0000"/>
                </a:solidFill>
              </a:rPr>
              <a:t>Slide 2 of 2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0AF4C-605B-4BE5-9E88-BFBE7792D838}"/>
              </a:ext>
            </a:extLst>
          </p:cNvPr>
          <p:cNvSpPr txBox="1"/>
          <p:nvPr/>
        </p:nvSpPr>
        <p:spPr>
          <a:xfrm>
            <a:off x="546241" y="3715655"/>
            <a:ext cx="5702159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 shown in the screenshot to the right, use text() to display the following: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Purchase  price:  ###</a:t>
            </a:r>
          </a:p>
          <a:p>
            <a:r>
              <a:rPr lang="en-US" sz="1600" dirty="0">
                <a:solidFill>
                  <a:srgbClr val="FF0000"/>
                </a:solidFill>
              </a:rPr>
              <a:t>Discount:  ###</a:t>
            </a:r>
          </a:p>
          <a:p>
            <a:r>
              <a:rPr lang="en-US" sz="1600" dirty="0">
                <a:solidFill>
                  <a:srgbClr val="FF0000"/>
                </a:solidFill>
              </a:rPr>
              <a:t>Final price:  ####</a:t>
            </a:r>
          </a:p>
          <a:p>
            <a:r>
              <a:rPr lang="en-US" sz="1600" i="1" dirty="0">
                <a:latin typeface="Georgia" panose="02040502050405020303" pitchFamily="18" charset="0"/>
              </a:rPr>
              <a:t>Your program should look at least as good as this, but feel free to embellish/format the text by size,  putting in rectangle, etc.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3BB54-CB17-4051-9BCE-70CBDE252757}"/>
              </a:ext>
            </a:extLst>
          </p:cNvPr>
          <p:cNvSpPr txBox="1"/>
          <p:nvPr/>
        </p:nvSpPr>
        <p:spPr>
          <a:xfrm>
            <a:off x="508572" y="1342652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</a:t>
            </a:r>
            <a:r>
              <a:rPr lang="en-US" sz="2400" b="1" dirty="0"/>
              <a:t>purchase</a:t>
            </a:r>
            <a:r>
              <a:rPr lang="en-US" sz="2400" dirty="0"/>
              <a:t> price, start with a float variable that generates a random number between $5 and $110. </a:t>
            </a:r>
            <a:br>
              <a:rPr lang="en-US" sz="2400" dirty="0"/>
            </a:br>
            <a:r>
              <a:rPr lang="en-US" sz="2000" i="1" dirty="0">
                <a:latin typeface="Georgia" panose="02040502050405020303" pitchFamily="18" charset="0"/>
              </a:rPr>
              <a:t>(We assume that no one in the village can spend more than $110.)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89152E-E2C2-455A-80CE-EF3368EB44A7}"/>
              </a:ext>
            </a:extLst>
          </p:cNvPr>
          <p:cNvSpPr txBox="1"/>
          <p:nvPr/>
        </p:nvSpPr>
        <p:spPr>
          <a:xfrm>
            <a:off x="474282" y="5839313"/>
            <a:ext cx="7932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/>
              <a:t>SUBMIT</a:t>
            </a:r>
            <a:r>
              <a:rPr lang="en-US" sz="2000" dirty="0"/>
              <a:t>: Due 8PM on 9/28 . Simply zip file and upload to the </a:t>
            </a:r>
            <a:br>
              <a:rPr lang="en-US" sz="2000" dirty="0"/>
            </a:br>
            <a:r>
              <a:rPr lang="en-US" sz="2000" dirty="0"/>
              <a:t>“Classwork, Chapter 5” dropbox.   </a:t>
            </a:r>
            <a:endParaRPr lang="en-US" i="1" dirty="0"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A579B-4FB4-4F05-8009-E887FD5020D9}"/>
              </a:ext>
            </a:extLst>
          </p:cNvPr>
          <p:cNvSpPr txBox="1"/>
          <p:nvPr/>
        </p:nvSpPr>
        <p:spPr>
          <a:xfrm>
            <a:off x="546241" y="2591356"/>
            <a:ext cx="570215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TIP – The other two variables are: </a:t>
            </a:r>
          </a:p>
          <a:p>
            <a:pPr>
              <a:tabLst>
                <a:tab pos="461963" algn="l"/>
              </a:tabLst>
            </a:pPr>
            <a:r>
              <a:rPr lang="en-US" dirty="0"/>
              <a:t>	float discount = 0; </a:t>
            </a:r>
          </a:p>
          <a:p>
            <a:pPr>
              <a:tabLst>
                <a:tab pos="461963" algn="l"/>
              </a:tabLst>
            </a:pPr>
            <a:r>
              <a:rPr lang="en-US" dirty="0"/>
              <a:t>	float finalPrice = purchase-discount;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C777BC-C25A-AEE8-2328-7D3DE47D5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814174"/>
            <a:ext cx="2286000" cy="175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9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336974C14ACE46877E10AC8D537DE7" ma:contentTypeVersion="8" ma:contentTypeDescription="Create a new document." ma:contentTypeScope="" ma:versionID="81c1c3b30f2c0a83cdddbc360d044688">
  <xsd:schema xmlns:xsd="http://www.w3.org/2001/XMLSchema" xmlns:xs="http://www.w3.org/2001/XMLSchema" xmlns:p="http://schemas.microsoft.com/office/2006/metadata/properties" xmlns:ns3="c2b85020-80e1-4d43-9456-b0cc329b819e" targetNamespace="http://schemas.microsoft.com/office/2006/metadata/properties" ma:root="true" ma:fieldsID="70bee5afd6cc951ced2d47d5c6148f72" ns3:_="">
    <xsd:import namespace="c2b85020-80e1-4d43-9456-b0cc329b81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85020-80e1-4d43-9456-b0cc329b8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F3216A-08D8-4C5F-BEAF-444D58F484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041D97-2EB4-4799-B55F-303AEA988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b85020-80e1-4d43-9456-b0cc329b81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944FA-DCF9-4C4B-BF51-9B571A50F2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257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5, Conditionals Brief Notes</dc:title>
  <dc:creator>Christine Moore</dc:creator>
  <cp:lastModifiedBy>Moore, Christine Linen</cp:lastModifiedBy>
  <cp:revision>59</cp:revision>
  <dcterms:created xsi:type="dcterms:W3CDTF">2019-09-20T11:17:43Z</dcterms:created>
  <dcterms:modified xsi:type="dcterms:W3CDTF">2022-09-26T21:05:02Z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0x01010025336974C14ACE46877E10AC8D537DE7</vt:lpwstr>
  </property>
</Properties>
</file>