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85" r:id="rId4"/>
    <p:sldId id="288" r:id="rId5"/>
    <p:sldId id="284" r:id="rId6"/>
    <p:sldId id="287" r:id="rId7"/>
    <p:sldId id="266" r:id="rId8"/>
    <p:sldId id="274" r:id="rId9"/>
    <p:sldId id="275" r:id="rId10"/>
    <p:sldId id="276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2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659EA-FF18-476D-9C33-A837126AB86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F42F-6CCA-46E9-BD74-408A2644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76502-3CBB-4CAC-87D9-05C97AEDB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ssing.org/reference/PImage_resize_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ngimg.com/" TargetMode="External"/><Relationship Id="rId2" Type="http://schemas.openxmlformats.org/officeDocument/2006/relationships/hyperlink" Target="http://www.pngim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de angle photo of boat on body of water">
            <a:extLst>
              <a:ext uri="{FF2B5EF4-FFF2-40B4-BE49-F238E27FC236}">
                <a16:creationId xmlns:a16="http://schemas.microsoft.com/office/drawing/2014/main" id="{1AEB68CE-DD87-4E5A-AAA4-B2B913D74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1" r="244" b="-385"/>
          <a:stretch/>
        </p:blipFill>
        <p:spPr bwMode="auto">
          <a:xfrm>
            <a:off x="-203199" y="-26867"/>
            <a:ext cx="12395200" cy="77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93027-C5B5-490A-813B-E4EACD093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547" y="-40239"/>
            <a:ext cx="9161324" cy="1233756"/>
          </a:xfrm>
          <a:effectLst>
            <a:outerShdw blurRad="50800" dist="50800" dir="5400000" algn="ctr" rotWithShape="0">
              <a:srgbClr val="0070C0"/>
            </a:outerShdw>
          </a:effectLst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Chapter 15: 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0B00E-5286-47F2-8C64-1F5713B21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814" y="1146639"/>
            <a:ext cx="5831173" cy="590321"/>
          </a:xfrm>
          <a:effectLst>
            <a:outerShdw blurRad="50800" dist="50800" dir="5400000" algn="ctr" rotWithShape="0">
              <a:srgbClr val="0070C0"/>
            </a:outerShdw>
          </a:effectLst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Sections 1, 2, 3</a:t>
            </a:r>
          </a:p>
        </p:txBody>
      </p:sp>
      <p:pic>
        <p:nvPicPr>
          <p:cNvPr id="5" name="Picture 4" descr="A yellow sunflower with green leaves&#10;&#10;Description automatically generated">
            <a:extLst>
              <a:ext uri="{FF2B5EF4-FFF2-40B4-BE49-F238E27FC236}">
                <a16:creationId xmlns:a16="http://schemas.microsoft.com/office/drawing/2014/main" id="{813E83F4-E8FE-453D-A435-A356569EE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955" y="2985901"/>
            <a:ext cx="2047784" cy="2047784"/>
          </a:xfrm>
          <a:prstGeom prst="rect">
            <a:avLst/>
          </a:prstGeom>
        </p:spPr>
      </p:pic>
      <p:pic>
        <p:nvPicPr>
          <p:cNvPr id="7" name="Picture 6" descr="A yellow sunflower with green leaves&#10;&#10;Description automatically generated">
            <a:extLst>
              <a:ext uri="{FF2B5EF4-FFF2-40B4-BE49-F238E27FC236}">
                <a16:creationId xmlns:a16="http://schemas.microsoft.com/office/drawing/2014/main" id="{1F312668-BCA5-440B-B924-C6CC0E7E1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847" y="2038806"/>
            <a:ext cx="4231464" cy="4231464"/>
          </a:xfrm>
          <a:prstGeom prst="rect">
            <a:avLst/>
          </a:prstGeom>
        </p:spPr>
      </p:pic>
      <p:pic>
        <p:nvPicPr>
          <p:cNvPr id="8" name="Picture 7" descr="A yellow sunflower with green leaves&#10;&#10;Description automatically generated">
            <a:extLst>
              <a:ext uri="{FF2B5EF4-FFF2-40B4-BE49-F238E27FC236}">
                <a16:creationId xmlns:a16="http://schemas.microsoft.com/office/drawing/2014/main" id="{4D301C9A-26BE-473C-9B81-67EDAAB30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90" y="2413901"/>
            <a:ext cx="3070894" cy="3070894"/>
          </a:xfrm>
          <a:prstGeom prst="rect">
            <a:avLst/>
          </a:prstGeom>
        </p:spPr>
      </p:pic>
      <p:pic>
        <p:nvPicPr>
          <p:cNvPr id="9" name="Picture 8" descr="A yellow sunflower with green leaves&#10;&#10;Description automatically generated">
            <a:extLst>
              <a:ext uri="{FF2B5EF4-FFF2-40B4-BE49-F238E27FC236}">
                <a16:creationId xmlns:a16="http://schemas.microsoft.com/office/drawing/2014/main" id="{65CFDE28-4ED2-4520-A967-965F4BBA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572" y="3648918"/>
            <a:ext cx="1589275" cy="15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2697" y="641859"/>
            <a:ext cx="830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Another 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190" y="4267201"/>
            <a:ext cx="41196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background(0);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tint(0,200,255 );</a:t>
            </a:r>
          </a:p>
          <a:p>
            <a:endParaRPr lang="en-US" sz="2400" dirty="0"/>
          </a:p>
          <a:p>
            <a:r>
              <a:rPr lang="en-US" sz="2300" dirty="0"/>
              <a:t>…blue/green with no transparency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2" y="4267200"/>
            <a:ext cx="4343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background(0);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tint(0,200,255,50); </a:t>
            </a:r>
          </a:p>
          <a:p>
            <a:endParaRPr lang="en-US" sz="2400" dirty="0"/>
          </a:p>
          <a:p>
            <a:r>
              <a:rPr lang="en-US" sz="2200" dirty="0"/>
              <a:t>…blue/green with high transparency against black background.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861"/>
          <a:stretch/>
        </p:blipFill>
        <p:spPr>
          <a:xfrm>
            <a:off x="6172200" y="1226634"/>
            <a:ext cx="4048450" cy="2987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820"/>
          <a:stretch/>
        </p:blipFill>
        <p:spPr>
          <a:xfrm>
            <a:off x="1914045" y="1226634"/>
            <a:ext cx="4004180" cy="29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Interesting comparison to “the ball”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57" y="1945206"/>
            <a:ext cx="3505200" cy="4267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//see page 86. Reverse polarity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PImage</a:t>
            </a:r>
            <a:r>
              <a:rPr lang="en-US" dirty="0"/>
              <a:t> </a:t>
            </a:r>
            <a:r>
              <a:rPr lang="en-US" dirty="0" err="1"/>
              <a:t>img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float transparency = 255;</a:t>
            </a:r>
          </a:p>
          <a:p>
            <a:pPr marL="0" indent="0">
              <a:buNone/>
            </a:pPr>
            <a:r>
              <a:rPr lang="en-US" dirty="0"/>
              <a:t>  float speed = 1; 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void setup() {</a:t>
            </a:r>
          </a:p>
          <a:p>
            <a:pPr marL="0" indent="0">
              <a:buNone/>
            </a:pPr>
            <a:r>
              <a:rPr lang="en-US" dirty="0"/>
              <a:t>      size(400, 400);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loadImage</a:t>
            </a:r>
            <a:r>
              <a:rPr lang="en-US" dirty="0"/>
              <a:t>("flower_red.png");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void draw() {</a:t>
            </a:r>
          </a:p>
          <a:p>
            <a:pPr marL="0" indent="0">
              <a:buNone/>
            </a:pPr>
            <a:r>
              <a:rPr lang="en-US" dirty="0"/>
              <a:t>      background(0);</a:t>
            </a:r>
          </a:p>
          <a:p>
            <a:pPr marL="0" indent="0">
              <a:buNone/>
            </a:pPr>
            <a:r>
              <a:rPr lang="en-US" dirty="0"/>
              <a:t>      transparency = transparency - speed; </a:t>
            </a:r>
          </a:p>
          <a:p>
            <a:pPr marL="0" indent="0">
              <a:buNone/>
            </a:pPr>
            <a:r>
              <a:rPr lang="en-US" dirty="0"/>
              <a:t>      tint(255, transparency);</a:t>
            </a:r>
          </a:p>
          <a:p>
            <a:pPr marL="0" indent="0">
              <a:buNone/>
            </a:pPr>
            <a:r>
              <a:rPr lang="en-US" dirty="0"/>
              <a:t>      image(</a:t>
            </a:r>
            <a:r>
              <a:rPr lang="en-US" dirty="0" err="1"/>
              <a:t>img</a:t>
            </a:r>
            <a:r>
              <a:rPr lang="en-US" dirty="0"/>
              <a:t>, 100, 80);</a:t>
            </a:r>
          </a:p>
          <a:p>
            <a:pPr marL="0" indent="0">
              <a:buNone/>
            </a:pPr>
            <a:r>
              <a:rPr lang="en-US" dirty="0"/>
              <a:t>      if ((transparency &lt; 0) || (transparency &gt;255) ){</a:t>
            </a:r>
          </a:p>
          <a:p>
            <a:pPr marL="0" indent="0">
              <a:buNone/>
            </a:pPr>
            <a:r>
              <a:rPr lang="en-US" dirty="0"/>
              <a:t>      speed = speed * -1; 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1D7946-3636-4E88-B1B3-5756B7982367}"/>
              </a:ext>
            </a:extLst>
          </p:cNvPr>
          <p:cNvSpPr txBox="1">
            <a:spLocks/>
          </p:cNvSpPr>
          <p:nvPr/>
        </p:nvSpPr>
        <p:spPr>
          <a:xfrm>
            <a:off x="6142705" y="2382531"/>
            <a:ext cx="3505200" cy="4018269"/>
          </a:xfrm>
          <a:prstGeom prst="rect">
            <a:avLst/>
          </a:prstGeom>
          <a:solidFill>
            <a:srgbClr val="ABC3DF">
              <a:alpha val="51765"/>
            </a:srgbClr>
          </a:solidFill>
          <a:ln w="15875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err="1"/>
              <a:t>PImage</a:t>
            </a:r>
            <a:r>
              <a:rPr lang="en-US" sz="3600" dirty="0"/>
              <a:t> </a:t>
            </a:r>
            <a:r>
              <a:rPr lang="en-US" sz="3600" dirty="0" err="1"/>
              <a:t>img</a:t>
            </a:r>
            <a:r>
              <a:rPr lang="en-US" sz="3600" dirty="0"/>
              <a:t>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</a:t>
            </a:r>
          </a:p>
          <a:p>
            <a:pPr marL="0" indent="0">
              <a:buNone/>
            </a:pPr>
            <a:r>
              <a:rPr lang="en-US" sz="3600" dirty="0"/>
              <a:t> void setup() {</a:t>
            </a:r>
          </a:p>
          <a:p>
            <a:pPr marL="0" indent="0">
              <a:buNone/>
            </a:pPr>
            <a:r>
              <a:rPr lang="en-US" sz="3600" dirty="0"/>
              <a:t>      size(400, 400);</a:t>
            </a:r>
          </a:p>
          <a:p>
            <a:pPr marL="0" indent="0">
              <a:buNone/>
            </a:pPr>
            <a:r>
              <a:rPr lang="en-US" sz="3600" dirty="0"/>
              <a:t>      </a:t>
            </a:r>
            <a:r>
              <a:rPr lang="en-US" sz="3600" dirty="0" err="1"/>
              <a:t>img</a:t>
            </a:r>
            <a:r>
              <a:rPr lang="en-US" sz="3600" dirty="0"/>
              <a:t> = </a:t>
            </a:r>
            <a:r>
              <a:rPr lang="en-US" sz="3600" dirty="0" err="1"/>
              <a:t>loadImage</a:t>
            </a:r>
            <a:r>
              <a:rPr lang="en-US" sz="3600" dirty="0"/>
              <a:t>("flower_red.png");</a:t>
            </a:r>
          </a:p>
          <a:p>
            <a:pPr marL="0" indent="0">
              <a:buNone/>
            </a:pPr>
            <a:r>
              <a:rPr lang="en-US" sz="3600" dirty="0"/>
              <a:t>    }</a:t>
            </a:r>
          </a:p>
          <a:p>
            <a:pPr marL="0" indent="0">
              <a:buNone/>
            </a:pPr>
            <a:r>
              <a:rPr lang="en-US" sz="3600" dirty="0"/>
              <a:t>     </a:t>
            </a:r>
          </a:p>
          <a:p>
            <a:pPr marL="0" indent="0">
              <a:buNone/>
            </a:pPr>
            <a:r>
              <a:rPr lang="en-US" sz="3600" dirty="0"/>
              <a:t>void draw() {</a:t>
            </a:r>
          </a:p>
          <a:p>
            <a:pPr marL="0" indent="0">
              <a:buNone/>
            </a:pPr>
            <a:r>
              <a:rPr lang="en-US" sz="3600" dirty="0"/>
              <a:t>    background(0);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600" dirty="0" err="1"/>
              <a:t>strokeWeight</a:t>
            </a:r>
            <a:r>
              <a:rPr lang="en-US" sz="3600" dirty="0"/>
              <a:t>(4); </a:t>
            </a:r>
          </a:p>
          <a:p>
            <a:pPr marL="0" indent="0">
              <a:buNone/>
            </a:pPr>
            <a:r>
              <a:rPr lang="en-US" sz="3600" dirty="0"/>
              <a:t>    fill(#00dd00);</a:t>
            </a:r>
          </a:p>
          <a:p>
            <a:pPr marL="0" indent="0">
              <a:buNone/>
            </a:pPr>
            <a:r>
              <a:rPr lang="en-US" sz="3600" dirty="0"/>
              <a:t>    //make frame</a:t>
            </a:r>
          </a:p>
          <a:p>
            <a:pPr marL="0" indent="0">
              <a:buNone/>
            </a:pPr>
            <a:r>
              <a:rPr lang="en-US" sz="3600" dirty="0"/>
              <a:t>    //using dot syntax to access image properties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600" dirty="0" err="1"/>
              <a:t>rectMode</a:t>
            </a:r>
            <a:r>
              <a:rPr lang="en-US" sz="3600" dirty="0"/>
              <a:t>(CENTER); 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600" dirty="0" err="1"/>
              <a:t>rect</a:t>
            </a:r>
            <a:r>
              <a:rPr lang="en-US" sz="3600" dirty="0"/>
              <a:t>(200, 200, img.width+40, img.height+40); </a:t>
            </a:r>
          </a:p>
          <a:p>
            <a:pPr marL="0" indent="0">
              <a:buNone/>
            </a:pPr>
            <a:r>
              <a:rPr lang="en-US" sz="3600" dirty="0"/>
              <a:t>    </a:t>
            </a:r>
          </a:p>
          <a:p>
            <a:pPr marL="0" indent="0">
              <a:buNone/>
            </a:pPr>
            <a:r>
              <a:rPr lang="en-US" sz="3600" dirty="0"/>
              <a:t>    //yeah, I know this is an overkill</a:t>
            </a:r>
          </a:p>
          <a:p>
            <a:pPr marL="0" indent="0">
              <a:buNone/>
            </a:pPr>
            <a:r>
              <a:rPr lang="en-US" sz="3600" dirty="0"/>
              <a:t>    fill(#ffee00); 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600" dirty="0" err="1"/>
              <a:t>noStroke</a:t>
            </a:r>
            <a:r>
              <a:rPr lang="en-US" sz="3600" dirty="0"/>
              <a:t>();</a:t>
            </a:r>
          </a:p>
          <a:p>
            <a:pPr marL="0" indent="0">
              <a:buNone/>
            </a:pPr>
            <a:r>
              <a:rPr lang="en-US" sz="3600" dirty="0"/>
              <a:t>    ellipse(200, 200, img.width+20, img.height+20); </a:t>
            </a:r>
          </a:p>
          <a:p>
            <a:pPr marL="0" indent="0">
              <a:buNone/>
            </a:pPr>
            <a:r>
              <a:rPr lang="en-US" sz="3600" dirty="0"/>
              <a:t>    fill(#eedd00); </a:t>
            </a:r>
          </a:p>
          <a:p>
            <a:pPr marL="0" indent="0">
              <a:buNone/>
            </a:pPr>
            <a:r>
              <a:rPr lang="en-US" sz="3600" dirty="0"/>
              <a:t>   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600" dirty="0" err="1"/>
              <a:t>imageMode</a:t>
            </a:r>
            <a:r>
              <a:rPr lang="en-US" sz="3600" dirty="0"/>
              <a:t>(CENTER); </a:t>
            </a:r>
          </a:p>
          <a:p>
            <a:pPr marL="0" indent="0">
              <a:buNone/>
            </a:pPr>
            <a:r>
              <a:rPr lang="en-US" sz="3600" dirty="0"/>
              <a:t>    image(</a:t>
            </a:r>
            <a:r>
              <a:rPr lang="en-US" sz="3600" dirty="0" err="1"/>
              <a:t>img</a:t>
            </a:r>
            <a:r>
              <a:rPr lang="en-US" sz="3600" dirty="0"/>
              <a:t>, 200, 200);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0748-5A63-4984-8DA9-5FC98D80D7DF}"/>
              </a:ext>
            </a:extLst>
          </p:cNvPr>
          <p:cNvSpPr txBox="1"/>
          <p:nvPr/>
        </p:nvSpPr>
        <p:spPr>
          <a:xfrm>
            <a:off x="6142705" y="1945206"/>
            <a:ext cx="3505200" cy="461665"/>
          </a:xfrm>
          <a:prstGeom prst="rect">
            <a:avLst/>
          </a:prstGeom>
          <a:solidFill>
            <a:schemeClr val="accent1">
              <a:alpha val="52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Let’s go crazy with it!</a:t>
            </a:r>
          </a:p>
        </p:txBody>
      </p:sp>
    </p:spTree>
    <p:extLst>
      <p:ext uri="{BB962C8B-B14F-4D97-AF65-F5344CB8AC3E}">
        <p14:creationId xmlns:p14="http://schemas.microsoft.com/office/powerpoint/2010/main" val="174322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343" y="2119086"/>
            <a:ext cx="7329093" cy="3843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/>
              <a:t>4 steps to draw an image to the screen.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Add file to data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Create the </a:t>
            </a:r>
            <a:r>
              <a:rPr lang="en-US" sz="3000" dirty="0" err="1"/>
              <a:t>PImage</a:t>
            </a:r>
            <a:r>
              <a:rPr lang="en-US" sz="3000" dirty="0"/>
              <a:t> variable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Load the image into the variable with </a:t>
            </a:r>
            <a:r>
              <a:rPr lang="en-US" sz="3000" dirty="0" err="1"/>
              <a:t>loadImage</a:t>
            </a:r>
            <a:r>
              <a:rPr lang="en-US" sz="3000" dirty="0"/>
              <a:t>()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Draw the image  image() function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8EE67-7AA7-4F32-B537-8D0862C65319}"/>
              </a:ext>
            </a:extLst>
          </p:cNvPr>
          <p:cNvSpPr txBox="1"/>
          <p:nvPr/>
        </p:nvSpPr>
        <p:spPr>
          <a:xfrm>
            <a:off x="450564" y="2283743"/>
            <a:ext cx="3497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PImage</a:t>
            </a:r>
            <a:r>
              <a:rPr lang="en-US" sz="3200" dirty="0"/>
              <a:t> is a class for loading and displaying an image.   </a:t>
            </a:r>
          </a:p>
          <a:p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0A37E1-57B7-48D7-B05C-1D271DC470C9}"/>
              </a:ext>
            </a:extLst>
          </p:cNvPr>
          <p:cNvCxnSpPr/>
          <p:nvPr/>
        </p:nvCxnSpPr>
        <p:spPr>
          <a:xfrm>
            <a:off x="4151086" y="2229260"/>
            <a:ext cx="0" cy="423317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47" y="1981200"/>
            <a:ext cx="4844496" cy="2895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Example 15-1.  </a:t>
            </a:r>
            <a:br>
              <a:rPr lang="en-US" sz="3200" dirty="0"/>
            </a:br>
            <a:r>
              <a:rPr lang="en-US" sz="3200" dirty="0"/>
              <a:t>Use different image from the textbook.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Next, control the height &amp; width with the mouse.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3486" y="1908837"/>
            <a:ext cx="6136267" cy="2246769"/>
          </a:xfrm>
          <a:custGeom>
            <a:avLst/>
            <a:gdLst>
              <a:gd name="connsiteX0" fmla="*/ 0 w 6136267"/>
              <a:gd name="connsiteY0" fmla="*/ 0 h 2246769"/>
              <a:gd name="connsiteX1" fmla="*/ 619205 w 6136267"/>
              <a:gd name="connsiteY1" fmla="*/ 0 h 2246769"/>
              <a:gd name="connsiteX2" fmla="*/ 1115685 w 6136267"/>
              <a:gd name="connsiteY2" fmla="*/ 0 h 2246769"/>
              <a:gd name="connsiteX3" fmla="*/ 1673527 w 6136267"/>
              <a:gd name="connsiteY3" fmla="*/ 0 h 2246769"/>
              <a:gd name="connsiteX4" fmla="*/ 2354095 w 6136267"/>
              <a:gd name="connsiteY4" fmla="*/ 0 h 2246769"/>
              <a:gd name="connsiteX5" fmla="*/ 2789212 w 6136267"/>
              <a:gd name="connsiteY5" fmla="*/ 0 h 2246769"/>
              <a:gd name="connsiteX6" fmla="*/ 3408417 w 6136267"/>
              <a:gd name="connsiteY6" fmla="*/ 0 h 2246769"/>
              <a:gd name="connsiteX7" fmla="*/ 3843535 w 6136267"/>
              <a:gd name="connsiteY7" fmla="*/ 0 h 2246769"/>
              <a:gd name="connsiteX8" fmla="*/ 4401377 w 6136267"/>
              <a:gd name="connsiteY8" fmla="*/ 0 h 2246769"/>
              <a:gd name="connsiteX9" fmla="*/ 5020582 w 6136267"/>
              <a:gd name="connsiteY9" fmla="*/ 0 h 2246769"/>
              <a:gd name="connsiteX10" fmla="*/ 5394337 w 6136267"/>
              <a:gd name="connsiteY10" fmla="*/ 0 h 2246769"/>
              <a:gd name="connsiteX11" fmla="*/ 6136267 w 6136267"/>
              <a:gd name="connsiteY11" fmla="*/ 0 h 2246769"/>
              <a:gd name="connsiteX12" fmla="*/ 6136267 w 6136267"/>
              <a:gd name="connsiteY12" fmla="*/ 606628 h 2246769"/>
              <a:gd name="connsiteX13" fmla="*/ 6136267 w 6136267"/>
              <a:gd name="connsiteY13" fmla="*/ 1213255 h 2246769"/>
              <a:gd name="connsiteX14" fmla="*/ 6136267 w 6136267"/>
              <a:gd name="connsiteY14" fmla="*/ 2246769 h 2246769"/>
              <a:gd name="connsiteX15" fmla="*/ 5639787 w 6136267"/>
              <a:gd name="connsiteY15" fmla="*/ 2246769 h 2246769"/>
              <a:gd name="connsiteX16" fmla="*/ 5143307 w 6136267"/>
              <a:gd name="connsiteY16" fmla="*/ 2246769 h 2246769"/>
              <a:gd name="connsiteX17" fmla="*/ 4524102 w 6136267"/>
              <a:gd name="connsiteY17" fmla="*/ 2246769 h 2246769"/>
              <a:gd name="connsiteX18" fmla="*/ 3966260 w 6136267"/>
              <a:gd name="connsiteY18" fmla="*/ 2246769 h 2246769"/>
              <a:gd name="connsiteX19" fmla="*/ 3285692 w 6136267"/>
              <a:gd name="connsiteY19" fmla="*/ 2246769 h 2246769"/>
              <a:gd name="connsiteX20" fmla="*/ 2605124 w 6136267"/>
              <a:gd name="connsiteY20" fmla="*/ 2246769 h 2246769"/>
              <a:gd name="connsiteX21" fmla="*/ 1985919 w 6136267"/>
              <a:gd name="connsiteY21" fmla="*/ 2246769 h 2246769"/>
              <a:gd name="connsiteX22" fmla="*/ 1366714 w 6136267"/>
              <a:gd name="connsiteY22" fmla="*/ 2246769 h 2246769"/>
              <a:gd name="connsiteX23" fmla="*/ 747509 w 6136267"/>
              <a:gd name="connsiteY23" fmla="*/ 2246769 h 2246769"/>
              <a:gd name="connsiteX24" fmla="*/ 0 w 6136267"/>
              <a:gd name="connsiteY24" fmla="*/ 2246769 h 2246769"/>
              <a:gd name="connsiteX25" fmla="*/ 0 w 6136267"/>
              <a:gd name="connsiteY25" fmla="*/ 1640141 h 2246769"/>
              <a:gd name="connsiteX26" fmla="*/ 0 w 6136267"/>
              <a:gd name="connsiteY26" fmla="*/ 1078449 h 2246769"/>
              <a:gd name="connsiteX27" fmla="*/ 0 w 6136267"/>
              <a:gd name="connsiteY27" fmla="*/ 584160 h 2246769"/>
              <a:gd name="connsiteX28" fmla="*/ 0 w 6136267"/>
              <a:gd name="connsiteY28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36267" h="2246769" fill="none" extrusionOk="0">
                <a:moveTo>
                  <a:pt x="0" y="0"/>
                </a:moveTo>
                <a:cubicBezTo>
                  <a:pt x="192427" y="-70414"/>
                  <a:pt x="361539" y="55650"/>
                  <a:pt x="619205" y="0"/>
                </a:cubicBezTo>
                <a:cubicBezTo>
                  <a:pt x="876871" y="-55650"/>
                  <a:pt x="995358" y="52416"/>
                  <a:pt x="1115685" y="0"/>
                </a:cubicBezTo>
                <a:cubicBezTo>
                  <a:pt x="1236012" y="-52416"/>
                  <a:pt x="1416225" y="31045"/>
                  <a:pt x="1673527" y="0"/>
                </a:cubicBezTo>
                <a:cubicBezTo>
                  <a:pt x="1930829" y="-31045"/>
                  <a:pt x="2113411" y="34922"/>
                  <a:pt x="2354095" y="0"/>
                </a:cubicBezTo>
                <a:cubicBezTo>
                  <a:pt x="2594779" y="-34922"/>
                  <a:pt x="2635784" y="9028"/>
                  <a:pt x="2789212" y="0"/>
                </a:cubicBezTo>
                <a:cubicBezTo>
                  <a:pt x="2942640" y="-9028"/>
                  <a:pt x="3279074" y="44326"/>
                  <a:pt x="3408417" y="0"/>
                </a:cubicBezTo>
                <a:cubicBezTo>
                  <a:pt x="3537761" y="-44326"/>
                  <a:pt x="3632654" y="19853"/>
                  <a:pt x="3843535" y="0"/>
                </a:cubicBezTo>
                <a:cubicBezTo>
                  <a:pt x="4054416" y="-19853"/>
                  <a:pt x="4206317" y="57053"/>
                  <a:pt x="4401377" y="0"/>
                </a:cubicBezTo>
                <a:cubicBezTo>
                  <a:pt x="4596437" y="-57053"/>
                  <a:pt x="4711330" y="1957"/>
                  <a:pt x="5020582" y="0"/>
                </a:cubicBezTo>
                <a:cubicBezTo>
                  <a:pt x="5329834" y="-1957"/>
                  <a:pt x="5276256" y="5211"/>
                  <a:pt x="5394337" y="0"/>
                </a:cubicBezTo>
                <a:cubicBezTo>
                  <a:pt x="5512419" y="-5211"/>
                  <a:pt x="5987005" y="8555"/>
                  <a:pt x="6136267" y="0"/>
                </a:cubicBezTo>
                <a:cubicBezTo>
                  <a:pt x="6170824" y="274124"/>
                  <a:pt x="6074895" y="452670"/>
                  <a:pt x="6136267" y="606628"/>
                </a:cubicBezTo>
                <a:cubicBezTo>
                  <a:pt x="6197639" y="760586"/>
                  <a:pt x="6128277" y="1078571"/>
                  <a:pt x="6136267" y="1213255"/>
                </a:cubicBezTo>
                <a:cubicBezTo>
                  <a:pt x="6144257" y="1347939"/>
                  <a:pt x="6062007" y="1785916"/>
                  <a:pt x="6136267" y="2246769"/>
                </a:cubicBezTo>
                <a:cubicBezTo>
                  <a:pt x="5982938" y="2289210"/>
                  <a:pt x="5770765" y="2233231"/>
                  <a:pt x="5639787" y="2246769"/>
                </a:cubicBezTo>
                <a:cubicBezTo>
                  <a:pt x="5508809" y="2260307"/>
                  <a:pt x="5372316" y="2222639"/>
                  <a:pt x="5143307" y="2246769"/>
                </a:cubicBezTo>
                <a:cubicBezTo>
                  <a:pt x="4914298" y="2270899"/>
                  <a:pt x="4761807" y="2218252"/>
                  <a:pt x="4524102" y="2246769"/>
                </a:cubicBezTo>
                <a:cubicBezTo>
                  <a:pt x="4286397" y="2275286"/>
                  <a:pt x="4169263" y="2222384"/>
                  <a:pt x="3966260" y="2246769"/>
                </a:cubicBezTo>
                <a:cubicBezTo>
                  <a:pt x="3763257" y="2271154"/>
                  <a:pt x="3526565" y="2210608"/>
                  <a:pt x="3285692" y="2246769"/>
                </a:cubicBezTo>
                <a:cubicBezTo>
                  <a:pt x="3044819" y="2282930"/>
                  <a:pt x="2813812" y="2228227"/>
                  <a:pt x="2605124" y="2246769"/>
                </a:cubicBezTo>
                <a:cubicBezTo>
                  <a:pt x="2396436" y="2265311"/>
                  <a:pt x="2109770" y="2207535"/>
                  <a:pt x="1985919" y="2246769"/>
                </a:cubicBezTo>
                <a:cubicBezTo>
                  <a:pt x="1862069" y="2286003"/>
                  <a:pt x="1618909" y="2192789"/>
                  <a:pt x="1366714" y="2246769"/>
                </a:cubicBezTo>
                <a:cubicBezTo>
                  <a:pt x="1114520" y="2300749"/>
                  <a:pt x="927156" y="2236791"/>
                  <a:pt x="747509" y="2246769"/>
                </a:cubicBezTo>
                <a:cubicBezTo>
                  <a:pt x="567863" y="2256747"/>
                  <a:pt x="158350" y="2187287"/>
                  <a:pt x="0" y="2246769"/>
                </a:cubicBezTo>
                <a:cubicBezTo>
                  <a:pt x="-35463" y="1974448"/>
                  <a:pt x="12442" y="1774954"/>
                  <a:pt x="0" y="1640141"/>
                </a:cubicBezTo>
                <a:cubicBezTo>
                  <a:pt x="-12442" y="1505328"/>
                  <a:pt x="65722" y="1333694"/>
                  <a:pt x="0" y="1078449"/>
                </a:cubicBezTo>
                <a:cubicBezTo>
                  <a:pt x="-65722" y="823204"/>
                  <a:pt x="54309" y="745176"/>
                  <a:pt x="0" y="584160"/>
                </a:cubicBezTo>
                <a:cubicBezTo>
                  <a:pt x="-54309" y="423144"/>
                  <a:pt x="5578" y="255452"/>
                  <a:pt x="0" y="0"/>
                </a:cubicBezTo>
                <a:close/>
              </a:path>
              <a:path w="6136267" h="2246769" stroke="0" extrusionOk="0">
                <a:moveTo>
                  <a:pt x="0" y="0"/>
                </a:moveTo>
                <a:cubicBezTo>
                  <a:pt x="135676" y="-25578"/>
                  <a:pt x="306827" y="1398"/>
                  <a:pt x="496480" y="0"/>
                </a:cubicBezTo>
                <a:cubicBezTo>
                  <a:pt x="686133" y="-1398"/>
                  <a:pt x="763849" y="23048"/>
                  <a:pt x="870234" y="0"/>
                </a:cubicBezTo>
                <a:cubicBezTo>
                  <a:pt x="976619" y="-23048"/>
                  <a:pt x="1252932" y="15010"/>
                  <a:pt x="1550802" y="0"/>
                </a:cubicBezTo>
                <a:cubicBezTo>
                  <a:pt x="1848672" y="-15010"/>
                  <a:pt x="1801188" y="25423"/>
                  <a:pt x="2047282" y="0"/>
                </a:cubicBezTo>
                <a:cubicBezTo>
                  <a:pt x="2293376" y="-25423"/>
                  <a:pt x="2357177" y="26612"/>
                  <a:pt x="2543762" y="0"/>
                </a:cubicBezTo>
                <a:cubicBezTo>
                  <a:pt x="2730347" y="-26612"/>
                  <a:pt x="2885576" y="961"/>
                  <a:pt x="3224329" y="0"/>
                </a:cubicBezTo>
                <a:cubicBezTo>
                  <a:pt x="3563082" y="-961"/>
                  <a:pt x="3534115" y="32048"/>
                  <a:pt x="3659447" y="0"/>
                </a:cubicBezTo>
                <a:cubicBezTo>
                  <a:pt x="3784779" y="-32048"/>
                  <a:pt x="4072089" y="37605"/>
                  <a:pt x="4340014" y="0"/>
                </a:cubicBezTo>
                <a:cubicBezTo>
                  <a:pt x="4607939" y="-37605"/>
                  <a:pt x="4749513" y="21492"/>
                  <a:pt x="5020582" y="0"/>
                </a:cubicBezTo>
                <a:cubicBezTo>
                  <a:pt x="5291651" y="-21492"/>
                  <a:pt x="5341089" y="22177"/>
                  <a:pt x="5578425" y="0"/>
                </a:cubicBezTo>
                <a:cubicBezTo>
                  <a:pt x="5815761" y="-22177"/>
                  <a:pt x="6016803" y="12525"/>
                  <a:pt x="6136267" y="0"/>
                </a:cubicBezTo>
                <a:cubicBezTo>
                  <a:pt x="6182697" y="263794"/>
                  <a:pt x="6077039" y="407784"/>
                  <a:pt x="6136267" y="539225"/>
                </a:cubicBezTo>
                <a:cubicBezTo>
                  <a:pt x="6195495" y="670667"/>
                  <a:pt x="6091976" y="856297"/>
                  <a:pt x="6136267" y="1033514"/>
                </a:cubicBezTo>
                <a:cubicBezTo>
                  <a:pt x="6180558" y="1210731"/>
                  <a:pt x="6132000" y="1444946"/>
                  <a:pt x="6136267" y="1595206"/>
                </a:cubicBezTo>
                <a:cubicBezTo>
                  <a:pt x="6140534" y="1745466"/>
                  <a:pt x="6063004" y="1941385"/>
                  <a:pt x="6136267" y="2246769"/>
                </a:cubicBezTo>
                <a:cubicBezTo>
                  <a:pt x="6008878" y="2277509"/>
                  <a:pt x="5731183" y="2223319"/>
                  <a:pt x="5578425" y="2246769"/>
                </a:cubicBezTo>
                <a:cubicBezTo>
                  <a:pt x="5425667" y="2270219"/>
                  <a:pt x="5131796" y="2217121"/>
                  <a:pt x="4897857" y="2246769"/>
                </a:cubicBezTo>
                <a:cubicBezTo>
                  <a:pt x="4663918" y="2276417"/>
                  <a:pt x="4517550" y="2207636"/>
                  <a:pt x="4340014" y="2246769"/>
                </a:cubicBezTo>
                <a:cubicBezTo>
                  <a:pt x="4162478" y="2285902"/>
                  <a:pt x="4091031" y="2218508"/>
                  <a:pt x="3966260" y="2246769"/>
                </a:cubicBezTo>
                <a:cubicBezTo>
                  <a:pt x="3841489" y="2275030"/>
                  <a:pt x="3686354" y="2228024"/>
                  <a:pt x="3531143" y="2246769"/>
                </a:cubicBezTo>
                <a:cubicBezTo>
                  <a:pt x="3375932" y="2265514"/>
                  <a:pt x="3171988" y="2188621"/>
                  <a:pt x="2850575" y="2246769"/>
                </a:cubicBezTo>
                <a:cubicBezTo>
                  <a:pt x="2529162" y="2304917"/>
                  <a:pt x="2459719" y="2235106"/>
                  <a:pt x="2292732" y="2246769"/>
                </a:cubicBezTo>
                <a:cubicBezTo>
                  <a:pt x="2125745" y="2258432"/>
                  <a:pt x="1994978" y="2208041"/>
                  <a:pt x="1857615" y="2246769"/>
                </a:cubicBezTo>
                <a:cubicBezTo>
                  <a:pt x="1720252" y="2285497"/>
                  <a:pt x="1494536" y="2190258"/>
                  <a:pt x="1299773" y="2246769"/>
                </a:cubicBezTo>
                <a:cubicBezTo>
                  <a:pt x="1105010" y="2303280"/>
                  <a:pt x="1055106" y="2240503"/>
                  <a:pt x="926018" y="2246769"/>
                </a:cubicBezTo>
                <a:cubicBezTo>
                  <a:pt x="796930" y="2253035"/>
                  <a:pt x="643739" y="2222807"/>
                  <a:pt x="552264" y="2246769"/>
                </a:cubicBezTo>
                <a:cubicBezTo>
                  <a:pt x="460789" y="2270731"/>
                  <a:pt x="231870" y="2203233"/>
                  <a:pt x="0" y="2246769"/>
                </a:cubicBezTo>
                <a:cubicBezTo>
                  <a:pt x="-38023" y="2090533"/>
                  <a:pt x="9404" y="1925940"/>
                  <a:pt x="0" y="1730012"/>
                </a:cubicBezTo>
                <a:cubicBezTo>
                  <a:pt x="-9404" y="1534084"/>
                  <a:pt x="54273" y="1307315"/>
                  <a:pt x="0" y="1123385"/>
                </a:cubicBezTo>
                <a:cubicBezTo>
                  <a:pt x="-54273" y="939455"/>
                  <a:pt x="47570" y="707239"/>
                  <a:pt x="0" y="584160"/>
                </a:cubicBezTo>
                <a:cubicBezTo>
                  <a:pt x="-47570" y="461081"/>
                  <a:pt x="34341" y="265215"/>
                  <a:pt x="0" y="0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To get the image: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Drag file into Processing window,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Click SKETCH&gt;Add file,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the </a:t>
            </a:r>
            <a:r>
              <a:rPr lang="en-US" sz="2800" b="1" dirty="0"/>
              <a:t>data</a:t>
            </a:r>
            <a:r>
              <a:rPr lang="en-US" sz="2800" dirty="0"/>
              <a:t> folder and add file manually.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73486" y="4410042"/>
            <a:ext cx="6136267" cy="2246769"/>
          </a:xfrm>
          <a:custGeom>
            <a:avLst/>
            <a:gdLst>
              <a:gd name="connsiteX0" fmla="*/ 0 w 6136267"/>
              <a:gd name="connsiteY0" fmla="*/ 0 h 2246769"/>
              <a:gd name="connsiteX1" fmla="*/ 435117 w 6136267"/>
              <a:gd name="connsiteY1" fmla="*/ 0 h 2246769"/>
              <a:gd name="connsiteX2" fmla="*/ 808872 w 6136267"/>
              <a:gd name="connsiteY2" fmla="*/ 0 h 2246769"/>
              <a:gd name="connsiteX3" fmla="*/ 1366714 w 6136267"/>
              <a:gd name="connsiteY3" fmla="*/ 0 h 2246769"/>
              <a:gd name="connsiteX4" fmla="*/ 1863194 w 6136267"/>
              <a:gd name="connsiteY4" fmla="*/ 0 h 2246769"/>
              <a:gd name="connsiteX5" fmla="*/ 2298311 w 6136267"/>
              <a:gd name="connsiteY5" fmla="*/ 0 h 2246769"/>
              <a:gd name="connsiteX6" fmla="*/ 2672065 w 6136267"/>
              <a:gd name="connsiteY6" fmla="*/ 0 h 2246769"/>
              <a:gd name="connsiteX7" fmla="*/ 3352633 w 6136267"/>
              <a:gd name="connsiteY7" fmla="*/ 0 h 2246769"/>
              <a:gd name="connsiteX8" fmla="*/ 3910476 w 6136267"/>
              <a:gd name="connsiteY8" fmla="*/ 0 h 2246769"/>
              <a:gd name="connsiteX9" fmla="*/ 4468318 w 6136267"/>
              <a:gd name="connsiteY9" fmla="*/ 0 h 2246769"/>
              <a:gd name="connsiteX10" fmla="*/ 4903435 w 6136267"/>
              <a:gd name="connsiteY10" fmla="*/ 0 h 2246769"/>
              <a:gd name="connsiteX11" fmla="*/ 5399915 w 6136267"/>
              <a:gd name="connsiteY11" fmla="*/ 0 h 2246769"/>
              <a:gd name="connsiteX12" fmla="*/ 6136267 w 6136267"/>
              <a:gd name="connsiteY12" fmla="*/ 0 h 2246769"/>
              <a:gd name="connsiteX13" fmla="*/ 6136267 w 6136267"/>
              <a:gd name="connsiteY13" fmla="*/ 539225 h 2246769"/>
              <a:gd name="connsiteX14" fmla="*/ 6136267 w 6136267"/>
              <a:gd name="connsiteY14" fmla="*/ 1055981 h 2246769"/>
              <a:gd name="connsiteX15" fmla="*/ 6136267 w 6136267"/>
              <a:gd name="connsiteY15" fmla="*/ 1550271 h 2246769"/>
              <a:gd name="connsiteX16" fmla="*/ 6136267 w 6136267"/>
              <a:gd name="connsiteY16" fmla="*/ 2246769 h 2246769"/>
              <a:gd name="connsiteX17" fmla="*/ 5455699 w 6136267"/>
              <a:gd name="connsiteY17" fmla="*/ 2246769 h 2246769"/>
              <a:gd name="connsiteX18" fmla="*/ 5020582 w 6136267"/>
              <a:gd name="connsiteY18" fmla="*/ 2246769 h 2246769"/>
              <a:gd name="connsiteX19" fmla="*/ 4585465 w 6136267"/>
              <a:gd name="connsiteY19" fmla="*/ 2246769 h 2246769"/>
              <a:gd name="connsiteX20" fmla="*/ 4150348 w 6136267"/>
              <a:gd name="connsiteY20" fmla="*/ 2246769 h 2246769"/>
              <a:gd name="connsiteX21" fmla="*/ 3469780 w 6136267"/>
              <a:gd name="connsiteY21" fmla="*/ 2246769 h 2246769"/>
              <a:gd name="connsiteX22" fmla="*/ 3034663 w 6136267"/>
              <a:gd name="connsiteY22" fmla="*/ 2246769 h 2246769"/>
              <a:gd name="connsiteX23" fmla="*/ 2538183 w 6136267"/>
              <a:gd name="connsiteY23" fmla="*/ 2246769 h 2246769"/>
              <a:gd name="connsiteX24" fmla="*/ 1918978 w 6136267"/>
              <a:gd name="connsiteY24" fmla="*/ 2246769 h 2246769"/>
              <a:gd name="connsiteX25" fmla="*/ 1545224 w 6136267"/>
              <a:gd name="connsiteY25" fmla="*/ 2246769 h 2246769"/>
              <a:gd name="connsiteX26" fmla="*/ 1171469 w 6136267"/>
              <a:gd name="connsiteY26" fmla="*/ 2246769 h 2246769"/>
              <a:gd name="connsiteX27" fmla="*/ 613627 w 6136267"/>
              <a:gd name="connsiteY27" fmla="*/ 2246769 h 2246769"/>
              <a:gd name="connsiteX28" fmla="*/ 0 w 6136267"/>
              <a:gd name="connsiteY28" fmla="*/ 2246769 h 2246769"/>
              <a:gd name="connsiteX29" fmla="*/ 0 w 6136267"/>
              <a:gd name="connsiteY29" fmla="*/ 1752480 h 2246769"/>
              <a:gd name="connsiteX30" fmla="*/ 0 w 6136267"/>
              <a:gd name="connsiteY30" fmla="*/ 1168320 h 2246769"/>
              <a:gd name="connsiteX31" fmla="*/ 0 w 6136267"/>
              <a:gd name="connsiteY31" fmla="*/ 561692 h 2246769"/>
              <a:gd name="connsiteX32" fmla="*/ 0 w 6136267"/>
              <a:gd name="connsiteY32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136267" h="2246769" fill="none" extrusionOk="0">
                <a:moveTo>
                  <a:pt x="0" y="0"/>
                </a:moveTo>
                <a:cubicBezTo>
                  <a:pt x="150162" y="-21595"/>
                  <a:pt x="315887" y="12364"/>
                  <a:pt x="435117" y="0"/>
                </a:cubicBezTo>
                <a:cubicBezTo>
                  <a:pt x="554347" y="-12364"/>
                  <a:pt x="705956" y="3218"/>
                  <a:pt x="808872" y="0"/>
                </a:cubicBezTo>
                <a:cubicBezTo>
                  <a:pt x="911789" y="-3218"/>
                  <a:pt x="1201086" y="19554"/>
                  <a:pt x="1366714" y="0"/>
                </a:cubicBezTo>
                <a:cubicBezTo>
                  <a:pt x="1532342" y="-19554"/>
                  <a:pt x="1691391" y="53857"/>
                  <a:pt x="1863194" y="0"/>
                </a:cubicBezTo>
                <a:cubicBezTo>
                  <a:pt x="2034997" y="-53857"/>
                  <a:pt x="2132249" y="8499"/>
                  <a:pt x="2298311" y="0"/>
                </a:cubicBezTo>
                <a:cubicBezTo>
                  <a:pt x="2464373" y="-8499"/>
                  <a:pt x="2567582" y="33302"/>
                  <a:pt x="2672065" y="0"/>
                </a:cubicBezTo>
                <a:cubicBezTo>
                  <a:pt x="2776548" y="-33302"/>
                  <a:pt x="3160498" y="44754"/>
                  <a:pt x="3352633" y="0"/>
                </a:cubicBezTo>
                <a:cubicBezTo>
                  <a:pt x="3544768" y="-44754"/>
                  <a:pt x="3669604" y="5948"/>
                  <a:pt x="3910476" y="0"/>
                </a:cubicBezTo>
                <a:cubicBezTo>
                  <a:pt x="4151348" y="-5948"/>
                  <a:pt x="4320956" y="59789"/>
                  <a:pt x="4468318" y="0"/>
                </a:cubicBezTo>
                <a:cubicBezTo>
                  <a:pt x="4615680" y="-59789"/>
                  <a:pt x="4725806" y="1136"/>
                  <a:pt x="4903435" y="0"/>
                </a:cubicBezTo>
                <a:cubicBezTo>
                  <a:pt x="5081064" y="-1136"/>
                  <a:pt x="5288987" y="15508"/>
                  <a:pt x="5399915" y="0"/>
                </a:cubicBezTo>
                <a:cubicBezTo>
                  <a:pt x="5510843" y="-15508"/>
                  <a:pt x="5789306" y="26343"/>
                  <a:pt x="6136267" y="0"/>
                </a:cubicBezTo>
                <a:cubicBezTo>
                  <a:pt x="6145501" y="167126"/>
                  <a:pt x="6126899" y="376664"/>
                  <a:pt x="6136267" y="539225"/>
                </a:cubicBezTo>
                <a:cubicBezTo>
                  <a:pt x="6145635" y="701786"/>
                  <a:pt x="6088428" y="878530"/>
                  <a:pt x="6136267" y="1055981"/>
                </a:cubicBezTo>
                <a:cubicBezTo>
                  <a:pt x="6184106" y="1233432"/>
                  <a:pt x="6104747" y="1360429"/>
                  <a:pt x="6136267" y="1550271"/>
                </a:cubicBezTo>
                <a:cubicBezTo>
                  <a:pt x="6167787" y="1740113"/>
                  <a:pt x="6123654" y="1907408"/>
                  <a:pt x="6136267" y="2246769"/>
                </a:cubicBezTo>
                <a:cubicBezTo>
                  <a:pt x="5880124" y="2295874"/>
                  <a:pt x="5748044" y="2234443"/>
                  <a:pt x="5455699" y="2246769"/>
                </a:cubicBezTo>
                <a:cubicBezTo>
                  <a:pt x="5163354" y="2259095"/>
                  <a:pt x="5163968" y="2217151"/>
                  <a:pt x="5020582" y="2246769"/>
                </a:cubicBezTo>
                <a:cubicBezTo>
                  <a:pt x="4877196" y="2276387"/>
                  <a:pt x="4745110" y="2236425"/>
                  <a:pt x="4585465" y="2246769"/>
                </a:cubicBezTo>
                <a:cubicBezTo>
                  <a:pt x="4425820" y="2257113"/>
                  <a:pt x="4278314" y="2216803"/>
                  <a:pt x="4150348" y="2246769"/>
                </a:cubicBezTo>
                <a:cubicBezTo>
                  <a:pt x="4022382" y="2276735"/>
                  <a:pt x="3679857" y="2176853"/>
                  <a:pt x="3469780" y="2246769"/>
                </a:cubicBezTo>
                <a:cubicBezTo>
                  <a:pt x="3259703" y="2316685"/>
                  <a:pt x="3167353" y="2230450"/>
                  <a:pt x="3034663" y="2246769"/>
                </a:cubicBezTo>
                <a:cubicBezTo>
                  <a:pt x="2901973" y="2263088"/>
                  <a:pt x="2663849" y="2215500"/>
                  <a:pt x="2538183" y="2246769"/>
                </a:cubicBezTo>
                <a:cubicBezTo>
                  <a:pt x="2412517" y="2278038"/>
                  <a:pt x="2074243" y="2179322"/>
                  <a:pt x="1918978" y="2246769"/>
                </a:cubicBezTo>
                <a:cubicBezTo>
                  <a:pt x="1763714" y="2314216"/>
                  <a:pt x="1659958" y="2204731"/>
                  <a:pt x="1545224" y="2246769"/>
                </a:cubicBezTo>
                <a:cubicBezTo>
                  <a:pt x="1430490" y="2288807"/>
                  <a:pt x="1321505" y="2225607"/>
                  <a:pt x="1171469" y="2246769"/>
                </a:cubicBezTo>
                <a:cubicBezTo>
                  <a:pt x="1021433" y="2267931"/>
                  <a:pt x="821569" y="2193926"/>
                  <a:pt x="613627" y="2246769"/>
                </a:cubicBezTo>
                <a:cubicBezTo>
                  <a:pt x="405685" y="2299612"/>
                  <a:pt x="173404" y="2196913"/>
                  <a:pt x="0" y="2246769"/>
                </a:cubicBezTo>
                <a:cubicBezTo>
                  <a:pt x="-7813" y="2008962"/>
                  <a:pt x="17479" y="1900163"/>
                  <a:pt x="0" y="1752480"/>
                </a:cubicBezTo>
                <a:cubicBezTo>
                  <a:pt x="-17479" y="1604797"/>
                  <a:pt x="34413" y="1386151"/>
                  <a:pt x="0" y="1168320"/>
                </a:cubicBezTo>
                <a:cubicBezTo>
                  <a:pt x="-34413" y="950489"/>
                  <a:pt x="16456" y="768990"/>
                  <a:pt x="0" y="561692"/>
                </a:cubicBezTo>
                <a:cubicBezTo>
                  <a:pt x="-16456" y="354394"/>
                  <a:pt x="48058" y="221830"/>
                  <a:pt x="0" y="0"/>
                </a:cubicBezTo>
                <a:close/>
              </a:path>
              <a:path w="6136267" h="2246769" stroke="0" extrusionOk="0">
                <a:moveTo>
                  <a:pt x="0" y="0"/>
                </a:moveTo>
                <a:cubicBezTo>
                  <a:pt x="158328" y="-53734"/>
                  <a:pt x="376870" y="27882"/>
                  <a:pt x="496480" y="0"/>
                </a:cubicBezTo>
                <a:cubicBezTo>
                  <a:pt x="616090" y="-27882"/>
                  <a:pt x="889529" y="10940"/>
                  <a:pt x="1115685" y="0"/>
                </a:cubicBezTo>
                <a:cubicBezTo>
                  <a:pt x="1341842" y="-10940"/>
                  <a:pt x="1427320" y="5120"/>
                  <a:pt x="1612165" y="0"/>
                </a:cubicBezTo>
                <a:cubicBezTo>
                  <a:pt x="1797010" y="-5120"/>
                  <a:pt x="1882431" y="18162"/>
                  <a:pt x="1985919" y="0"/>
                </a:cubicBezTo>
                <a:cubicBezTo>
                  <a:pt x="2089407" y="-18162"/>
                  <a:pt x="2272132" y="14625"/>
                  <a:pt x="2543762" y="0"/>
                </a:cubicBezTo>
                <a:cubicBezTo>
                  <a:pt x="2815392" y="-14625"/>
                  <a:pt x="2903705" y="62312"/>
                  <a:pt x="3101604" y="0"/>
                </a:cubicBezTo>
                <a:cubicBezTo>
                  <a:pt x="3299503" y="-62312"/>
                  <a:pt x="3395051" y="30096"/>
                  <a:pt x="3475358" y="0"/>
                </a:cubicBezTo>
                <a:cubicBezTo>
                  <a:pt x="3555665" y="-30096"/>
                  <a:pt x="3745117" y="379"/>
                  <a:pt x="3849113" y="0"/>
                </a:cubicBezTo>
                <a:cubicBezTo>
                  <a:pt x="3953110" y="-379"/>
                  <a:pt x="4124732" y="18264"/>
                  <a:pt x="4222867" y="0"/>
                </a:cubicBezTo>
                <a:cubicBezTo>
                  <a:pt x="4321002" y="-18264"/>
                  <a:pt x="4441744" y="2108"/>
                  <a:pt x="4596622" y="0"/>
                </a:cubicBezTo>
                <a:cubicBezTo>
                  <a:pt x="4751501" y="-2108"/>
                  <a:pt x="4816935" y="15535"/>
                  <a:pt x="4970376" y="0"/>
                </a:cubicBezTo>
                <a:cubicBezTo>
                  <a:pt x="5123817" y="-15535"/>
                  <a:pt x="5405082" y="55652"/>
                  <a:pt x="5528219" y="0"/>
                </a:cubicBezTo>
                <a:cubicBezTo>
                  <a:pt x="5651356" y="-55652"/>
                  <a:pt x="6012746" y="26957"/>
                  <a:pt x="6136267" y="0"/>
                </a:cubicBezTo>
                <a:cubicBezTo>
                  <a:pt x="6173075" y="243998"/>
                  <a:pt x="6090329" y="390676"/>
                  <a:pt x="6136267" y="584160"/>
                </a:cubicBezTo>
                <a:cubicBezTo>
                  <a:pt x="6182205" y="777644"/>
                  <a:pt x="6097384" y="937910"/>
                  <a:pt x="6136267" y="1168320"/>
                </a:cubicBezTo>
                <a:cubicBezTo>
                  <a:pt x="6175150" y="1398730"/>
                  <a:pt x="6108994" y="1575452"/>
                  <a:pt x="6136267" y="1707544"/>
                </a:cubicBezTo>
                <a:cubicBezTo>
                  <a:pt x="6163540" y="1839636"/>
                  <a:pt x="6091147" y="2080413"/>
                  <a:pt x="6136267" y="2246769"/>
                </a:cubicBezTo>
                <a:cubicBezTo>
                  <a:pt x="5839749" y="2303091"/>
                  <a:pt x="5731756" y="2215953"/>
                  <a:pt x="5517062" y="2246769"/>
                </a:cubicBezTo>
                <a:cubicBezTo>
                  <a:pt x="5302368" y="2277585"/>
                  <a:pt x="5099195" y="2231832"/>
                  <a:pt x="4959219" y="2246769"/>
                </a:cubicBezTo>
                <a:cubicBezTo>
                  <a:pt x="4819243" y="2261706"/>
                  <a:pt x="4513541" y="2244900"/>
                  <a:pt x="4278652" y="2246769"/>
                </a:cubicBezTo>
                <a:cubicBezTo>
                  <a:pt x="4043763" y="2248638"/>
                  <a:pt x="3881150" y="2195303"/>
                  <a:pt x="3720809" y="2246769"/>
                </a:cubicBezTo>
                <a:cubicBezTo>
                  <a:pt x="3560468" y="2298235"/>
                  <a:pt x="3389838" y="2199038"/>
                  <a:pt x="3285692" y="2246769"/>
                </a:cubicBezTo>
                <a:cubicBezTo>
                  <a:pt x="3181546" y="2294500"/>
                  <a:pt x="2826476" y="2244310"/>
                  <a:pt x="2666487" y="2246769"/>
                </a:cubicBezTo>
                <a:cubicBezTo>
                  <a:pt x="2506499" y="2249228"/>
                  <a:pt x="2290201" y="2201782"/>
                  <a:pt x="1985919" y="2246769"/>
                </a:cubicBezTo>
                <a:cubicBezTo>
                  <a:pt x="1681637" y="2291756"/>
                  <a:pt x="1591684" y="2226676"/>
                  <a:pt x="1428077" y="2246769"/>
                </a:cubicBezTo>
                <a:cubicBezTo>
                  <a:pt x="1264470" y="2266862"/>
                  <a:pt x="1206408" y="2203152"/>
                  <a:pt x="1054322" y="2246769"/>
                </a:cubicBezTo>
                <a:cubicBezTo>
                  <a:pt x="902237" y="2290386"/>
                  <a:pt x="610434" y="2197460"/>
                  <a:pt x="496480" y="2246769"/>
                </a:cubicBezTo>
                <a:cubicBezTo>
                  <a:pt x="382526" y="2296078"/>
                  <a:pt x="157156" y="2233641"/>
                  <a:pt x="0" y="2246769"/>
                </a:cubicBezTo>
                <a:cubicBezTo>
                  <a:pt x="-31066" y="2055881"/>
                  <a:pt x="32884" y="1868798"/>
                  <a:pt x="0" y="1685077"/>
                </a:cubicBezTo>
                <a:cubicBezTo>
                  <a:pt x="-32884" y="1501356"/>
                  <a:pt x="40416" y="1340047"/>
                  <a:pt x="0" y="1145852"/>
                </a:cubicBezTo>
                <a:cubicBezTo>
                  <a:pt x="-40416" y="951658"/>
                  <a:pt x="49117" y="868596"/>
                  <a:pt x="0" y="606628"/>
                </a:cubicBezTo>
                <a:cubicBezTo>
                  <a:pt x="-49117" y="344660"/>
                  <a:pt x="17310" y="288809"/>
                  <a:pt x="0" y="0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9740267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Other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files accepted are GIF, JPG, PNG &amp; TGA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Spaces are OK, but the file name is case sensitive. </a:t>
            </a:r>
          </a:p>
        </p:txBody>
      </p:sp>
    </p:spTree>
    <p:extLst>
      <p:ext uri="{BB962C8B-B14F-4D97-AF65-F5344CB8AC3E}">
        <p14:creationId xmlns:p14="http://schemas.microsoft.com/office/powerpoint/2010/main" val="155389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Resizing an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1" y="1979627"/>
            <a:ext cx="7365999" cy="4438138"/>
          </a:xfrm>
          <a:custGeom>
            <a:avLst/>
            <a:gdLst>
              <a:gd name="connsiteX0" fmla="*/ 0 w 7365999"/>
              <a:gd name="connsiteY0" fmla="*/ 0 h 4438138"/>
              <a:gd name="connsiteX1" fmla="*/ 345635 w 7365999"/>
              <a:gd name="connsiteY1" fmla="*/ 0 h 4438138"/>
              <a:gd name="connsiteX2" fmla="*/ 691271 w 7365999"/>
              <a:gd name="connsiteY2" fmla="*/ 0 h 4438138"/>
              <a:gd name="connsiteX3" fmla="*/ 1110566 w 7365999"/>
              <a:gd name="connsiteY3" fmla="*/ 0 h 4438138"/>
              <a:gd name="connsiteX4" fmla="*/ 1677181 w 7365999"/>
              <a:gd name="connsiteY4" fmla="*/ 0 h 4438138"/>
              <a:gd name="connsiteX5" fmla="*/ 2243797 w 7365999"/>
              <a:gd name="connsiteY5" fmla="*/ 0 h 4438138"/>
              <a:gd name="connsiteX6" fmla="*/ 2957732 w 7365999"/>
              <a:gd name="connsiteY6" fmla="*/ 0 h 4438138"/>
              <a:gd name="connsiteX7" fmla="*/ 3598007 w 7365999"/>
              <a:gd name="connsiteY7" fmla="*/ 0 h 4438138"/>
              <a:gd name="connsiteX8" fmla="*/ 4311942 w 7365999"/>
              <a:gd name="connsiteY8" fmla="*/ 0 h 4438138"/>
              <a:gd name="connsiteX9" fmla="*/ 5025878 w 7365999"/>
              <a:gd name="connsiteY9" fmla="*/ 0 h 4438138"/>
              <a:gd name="connsiteX10" fmla="*/ 5371513 w 7365999"/>
              <a:gd name="connsiteY10" fmla="*/ 0 h 4438138"/>
              <a:gd name="connsiteX11" fmla="*/ 5790808 w 7365999"/>
              <a:gd name="connsiteY11" fmla="*/ 0 h 4438138"/>
              <a:gd name="connsiteX12" fmla="*/ 6210104 w 7365999"/>
              <a:gd name="connsiteY12" fmla="*/ 0 h 4438138"/>
              <a:gd name="connsiteX13" fmla="*/ 6629399 w 7365999"/>
              <a:gd name="connsiteY13" fmla="*/ 0 h 4438138"/>
              <a:gd name="connsiteX14" fmla="*/ 7365999 w 7365999"/>
              <a:gd name="connsiteY14" fmla="*/ 0 h 4438138"/>
              <a:gd name="connsiteX15" fmla="*/ 7365999 w 7365999"/>
              <a:gd name="connsiteY15" fmla="*/ 643530 h 4438138"/>
              <a:gd name="connsiteX16" fmla="*/ 7365999 w 7365999"/>
              <a:gd name="connsiteY16" fmla="*/ 1242679 h 4438138"/>
              <a:gd name="connsiteX17" fmla="*/ 7365999 w 7365999"/>
              <a:gd name="connsiteY17" fmla="*/ 1841827 h 4438138"/>
              <a:gd name="connsiteX18" fmla="*/ 7365999 w 7365999"/>
              <a:gd name="connsiteY18" fmla="*/ 2307832 h 4438138"/>
              <a:gd name="connsiteX19" fmla="*/ 7365999 w 7365999"/>
              <a:gd name="connsiteY19" fmla="*/ 2729455 h 4438138"/>
              <a:gd name="connsiteX20" fmla="*/ 7365999 w 7365999"/>
              <a:gd name="connsiteY20" fmla="*/ 3284222 h 4438138"/>
              <a:gd name="connsiteX21" fmla="*/ 7365999 w 7365999"/>
              <a:gd name="connsiteY21" fmla="*/ 3705845 h 4438138"/>
              <a:gd name="connsiteX22" fmla="*/ 7365999 w 7365999"/>
              <a:gd name="connsiteY22" fmla="*/ 4438138 h 4438138"/>
              <a:gd name="connsiteX23" fmla="*/ 6873044 w 7365999"/>
              <a:gd name="connsiteY23" fmla="*/ 4438138 h 4438138"/>
              <a:gd name="connsiteX24" fmla="*/ 6527408 w 7365999"/>
              <a:gd name="connsiteY24" fmla="*/ 4438138 h 4438138"/>
              <a:gd name="connsiteX25" fmla="*/ 6034453 w 7365999"/>
              <a:gd name="connsiteY25" fmla="*/ 4438138 h 4438138"/>
              <a:gd name="connsiteX26" fmla="*/ 5615158 w 7365999"/>
              <a:gd name="connsiteY26" fmla="*/ 4438138 h 4438138"/>
              <a:gd name="connsiteX27" fmla="*/ 5122202 w 7365999"/>
              <a:gd name="connsiteY27" fmla="*/ 4438138 h 4438138"/>
              <a:gd name="connsiteX28" fmla="*/ 4555587 w 7365999"/>
              <a:gd name="connsiteY28" fmla="*/ 4438138 h 4438138"/>
              <a:gd name="connsiteX29" fmla="*/ 3841652 w 7365999"/>
              <a:gd name="connsiteY29" fmla="*/ 4438138 h 4438138"/>
              <a:gd name="connsiteX30" fmla="*/ 3201376 w 7365999"/>
              <a:gd name="connsiteY30" fmla="*/ 4438138 h 4438138"/>
              <a:gd name="connsiteX31" fmla="*/ 2708421 w 7365999"/>
              <a:gd name="connsiteY31" fmla="*/ 4438138 h 4438138"/>
              <a:gd name="connsiteX32" fmla="*/ 2215466 w 7365999"/>
              <a:gd name="connsiteY32" fmla="*/ 4438138 h 4438138"/>
              <a:gd name="connsiteX33" fmla="*/ 1869831 w 7365999"/>
              <a:gd name="connsiteY33" fmla="*/ 4438138 h 4438138"/>
              <a:gd name="connsiteX34" fmla="*/ 1524195 w 7365999"/>
              <a:gd name="connsiteY34" fmla="*/ 4438138 h 4438138"/>
              <a:gd name="connsiteX35" fmla="*/ 810260 w 7365999"/>
              <a:gd name="connsiteY35" fmla="*/ 4438138 h 4438138"/>
              <a:gd name="connsiteX36" fmla="*/ 0 w 7365999"/>
              <a:gd name="connsiteY36" fmla="*/ 4438138 h 4438138"/>
              <a:gd name="connsiteX37" fmla="*/ 0 w 7365999"/>
              <a:gd name="connsiteY37" fmla="*/ 4016515 h 4438138"/>
              <a:gd name="connsiteX38" fmla="*/ 0 w 7365999"/>
              <a:gd name="connsiteY38" fmla="*/ 3372985 h 4438138"/>
              <a:gd name="connsiteX39" fmla="*/ 0 w 7365999"/>
              <a:gd name="connsiteY39" fmla="*/ 2951362 h 4438138"/>
              <a:gd name="connsiteX40" fmla="*/ 0 w 7365999"/>
              <a:gd name="connsiteY40" fmla="*/ 2485357 h 4438138"/>
              <a:gd name="connsiteX41" fmla="*/ 0 w 7365999"/>
              <a:gd name="connsiteY41" fmla="*/ 1886209 h 4438138"/>
              <a:gd name="connsiteX42" fmla="*/ 0 w 7365999"/>
              <a:gd name="connsiteY42" fmla="*/ 1287060 h 4438138"/>
              <a:gd name="connsiteX43" fmla="*/ 0 w 7365999"/>
              <a:gd name="connsiteY43" fmla="*/ 732293 h 4438138"/>
              <a:gd name="connsiteX44" fmla="*/ 0 w 7365999"/>
              <a:gd name="connsiteY44" fmla="*/ 0 h 44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65999" h="4438138" fill="none" extrusionOk="0">
                <a:moveTo>
                  <a:pt x="0" y="0"/>
                </a:moveTo>
                <a:cubicBezTo>
                  <a:pt x="143326" y="-3190"/>
                  <a:pt x="264190" y="2652"/>
                  <a:pt x="345635" y="0"/>
                </a:cubicBezTo>
                <a:cubicBezTo>
                  <a:pt x="427081" y="-2652"/>
                  <a:pt x="619109" y="21530"/>
                  <a:pt x="691271" y="0"/>
                </a:cubicBezTo>
                <a:cubicBezTo>
                  <a:pt x="763433" y="-21530"/>
                  <a:pt x="986516" y="18951"/>
                  <a:pt x="1110566" y="0"/>
                </a:cubicBezTo>
                <a:cubicBezTo>
                  <a:pt x="1234617" y="-18951"/>
                  <a:pt x="1487495" y="37140"/>
                  <a:pt x="1677181" y="0"/>
                </a:cubicBezTo>
                <a:cubicBezTo>
                  <a:pt x="1866868" y="-37140"/>
                  <a:pt x="1996936" y="51647"/>
                  <a:pt x="2243797" y="0"/>
                </a:cubicBezTo>
                <a:cubicBezTo>
                  <a:pt x="2490658" y="-51647"/>
                  <a:pt x="2739834" y="42919"/>
                  <a:pt x="2957732" y="0"/>
                </a:cubicBezTo>
                <a:cubicBezTo>
                  <a:pt x="3175631" y="-42919"/>
                  <a:pt x="3403093" y="63141"/>
                  <a:pt x="3598007" y="0"/>
                </a:cubicBezTo>
                <a:cubicBezTo>
                  <a:pt x="3792922" y="-63141"/>
                  <a:pt x="4015286" y="4122"/>
                  <a:pt x="4311942" y="0"/>
                </a:cubicBezTo>
                <a:cubicBezTo>
                  <a:pt x="4608599" y="-4122"/>
                  <a:pt x="4817668" y="85036"/>
                  <a:pt x="5025878" y="0"/>
                </a:cubicBezTo>
                <a:cubicBezTo>
                  <a:pt x="5234088" y="-85036"/>
                  <a:pt x="5295500" y="32850"/>
                  <a:pt x="5371513" y="0"/>
                </a:cubicBezTo>
                <a:cubicBezTo>
                  <a:pt x="5447527" y="-32850"/>
                  <a:pt x="5651438" y="11282"/>
                  <a:pt x="5790808" y="0"/>
                </a:cubicBezTo>
                <a:cubicBezTo>
                  <a:pt x="5930178" y="-11282"/>
                  <a:pt x="6051161" y="11262"/>
                  <a:pt x="6210104" y="0"/>
                </a:cubicBezTo>
                <a:cubicBezTo>
                  <a:pt x="6369047" y="-11262"/>
                  <a:pt x="6497726" y="27008"/>
                  <a:pt x="6629399" y="0"/>
                </a:cubicBezTo>
                <a:cubicBezTo>
                  <a:pt x="6761073" y="-27008"/>
                  <a:pt x="7099202" y="37424"/>
                  <a:pt x="7365999" y="0"/>
                </a:cubicBezTo>
                <a:cubicBezTo>
                  <a:pt x="7427354" y="292068"/>
                  <a:pt x="7346487" y="376106"/>
                  <a:pt x="7365999" y="643530"/>
                </a:cubicBezTo>
                <a:cubicBezTo>
                  <a:pt x="7385511" y="910954"/>
                  <a:pt x="7314250" y="1119356"/>
                  <a:pt x="7365999" y="1242679"/>
                </a:cubicBezTo>
                <a:cubicBezTo>
                  <a:pt x="7417748" y="1366002"/>
                  <a:pt x="7365882" y="1691776"/>
                  <a:pt x="7365999" y="1841827"/>
                </a:cubicBezTo>
                <a:cubicBezTo>
                  <a:pt x="7366116" y="1991878"/>
                  <a:pt x="7315439" y="2119921"/>
                  <a:pt x="7365999" y="2307832"/>
                </a:cubicBezTo>
                <a:cubicBezTo>
                  <a:pt x="7416559" y="2495744"/>
                  <a:pt x="7353828" y="2625036"/>
                  <a:pt x="7365999" y="2729455"/>
                </a:cubicBezTo>
                <a:cubicBezTo>
                  <a:pt x="7378170" y="2833874"/>
                  <a:pt x="7344621" y="3052286"/>
                  <a:pt x="7365999" y="3284222"/>
                </a:cubicBezTo>
                <a:cubicBezTo>
                  <a:pt x="7387377" y="3516158"/>
                  <a:pt x="7329016" y="3586971"/>
                  <a:pt x="7365999" y="3705845"/>
                </a:cubicBezTo>
                <a:cubicBezTo>
                  <a:pt x="7402982" y="3824719"/>
                  <a:pt x="7351207" y="4176280"/>
                  <a:pt x="7365999" y="4438138"/>
                </a:cubicBezTo>
                <a:cubicBezTo>
                  <a:pt x="7146611" y="4439366"/>
                  <a:pt x="7023045" y="4401129"/>
                  <a:pt x="6873044" y="4438138"/>
                </a:cubicBezTo>
                <a:cubicBezTo>
                  <a:pt x="6723043" y="4475147"/>
                  <a:pt x="6645488" y="4435147"/>
                  <a:pt x="6527408" y="4438138"/>
                </a:cubicBezTo>
                <a:cubicBezTo>
                  <a:pt x="6409328" y="4441129"/>
                  <a:pt x="6271860" y="4405944"/>
                  <a:pt x="6034453" y="4438138"/>
                </a:cubicBezTo>
                <a:cubicBezTo>
                  <a:pt x="5797047" y="4470332"/>
                  <a:pt x="5727230" y="4404984"/>
                  <a:pt x="5615158" y="4438138"/>
                </a:cubicBezTo>
                <a:cubicBezTo>
                  <a:pt x="5503087" y="4471292"/>
                  <a:pt x="5297242" y="4387634"/>
                  <a:pt x="5122202" y="4438138"/>
                </a:cubicBezTo>
                <a:cubicBezTo>
                  <a:pt x="4947162" y="4488642"/>
                  <a:pt x="4678916" y="4375265"/>
                  <a:pt x="4555587" y="4438138"/>
                </a:cubicBezTo>
                <a:cubicBezTo>
                  <a:pt x="4432259" y="4501011"/>
                  <a:pt x="4036033" y="4386150"/>
                  <a:pt x="3841652" y="4438138"/>
                </a:cubicBezTo>
                <a:cubicBezTo>
                  <a:pt x="3647271" y="4490126"/>
                  <a:pt x="3376674" y="4373657"/>
                  <a:pt x="3201376" y="4438138"/>
                </a:cubicBezTo>
                <a:cubicBezTo>
                  <a:pt x="3026078" y="4502619"/>
                  <a:pt x="2852223" y="4385429"/>
                  <a:pt x="2708421" y="4438138"/>
                </a:cubicBezTo>
                <a:cubicBezTo>
                  <a:pt x="2564620" y="4490847"/>
                  <a:pt x="2330165" y="4424255"/>
                  <a:pt x="2215466" y="4438138"/>
                </a:cubicBezTo>
                <a:cubicBezTo>
                  <a:pt x="2100767" y="4452021"/>
                  <a:pt x="1951194" y="4411173"/>
                  <a:pt x="1869831" y="4438138"/>
                </a:cubicBezTo>
                <a:cubicBezTo>
                  <a:pt x="1788469" y="4465103"/>
                  <a:pt x="1685909" y="4426709"/>
                  <a:pt x="1524195" y="4438138"/>
                </a:cubicBezTo>
                <a:cubicBezTo>
                  <a:pt x="1362481" y="4449567"/>
                  <a:pt x="1156978" y="4413564"/>
                  <a:pt x="810260" y="4438138"/>
                </a:cubicBezTo>
                <a:cubicBezTo>
                  <a:pt x="463543" y="4462712"/>
                  <a:pt x="317878" y="4374846"/>
                  <a:pt x="0" y="4438138"/>
                </a:cubicBezTo>
                <a:cubicBezTo>
                  <a:pt x="-23098" y="4241808"/>
                  <a:pt x="17786" y="4138376"/>
                  <a:pt x="0" y="4016515"/>
                </a:cubicBezTo>
                <a:cubicBezTo>
                  <a:pt x="-17786" y="3894654"/>
                  <a:pt x="15500" y="3651536"/>
                  <a:pt x="0" y="3372985"/>
                </a:cubicBezTo>
                <a:cubicBezTo>
                  <a:pt x="-15500" y="3094434"/>
                  <a:pt x="19978" y="3114487"/>
                  <a:pt x="0" y="2951362"/>
                </a:cubicBezTo>
                <a:cubicBezTo>
                  <a:pt x="-19978" y="2788237"/>
                  <a:pt x="43614" y="2610081"/>
                  <a:pt x="0" y="2485357"/>
                </a:cubicBezTo>
                <a:cubicBezTo>
                  <a:pt x="-43614" y="2360634"/>
                  <a:pt x="6006" y="2100213"/>
                  <a:pt x="0" y="1886209"/>
                </a:cubicBezTo>
                <a:cubicBezTo>
                  <a:pt x="-6006" y="1672205"/>
                  <a:pt x="14843" y="1409003"/>
                  <a:pt x="0" y="1287060"/>
                </a:cubicBezTo>
                <a:cubicBezTo>
                  <a:pt x="-14843" y="1165117"/>
                  <a:pt x="24476" y="935618"/>
                  <a:pt x="0" y="732293"/>
                </a:cubicBezTo>
                <a:cubicBezTo>
                  <a:pt x="-24476" y="528968"/>
                  <a:pt x="58395" y="208988"/>
                  <a:pt x="0" y="0"/>
                </a:cubicBezTo>
                <a:close/>
              </a:path>
              <a:path w="7365999" h="4438138" stroke="0" extrusionOk="0">
                <a:moveTo>
                  <a:pt x="0" y="0"/>
                </a:moveTo>
                <a:cubicBezTo>
                  <a:pt x="146036" y="-21776"/>
                  <a:pt x="248535" y="34544"/>
                  <a:pt x="492955" y="0"/>
                </a:cubicBezTo>
                <a:cubicBezTo>
                  <a:pt x="737376" y="-34544"/>
                  <a:pt x="672030" y="30740"/>
                  <a:pt x="838591" y="0"/>
                </a:cubicBezTo>
                <a:cubicBezTo>
                  <a:pt x="1005152" y="-30740"/>
                  <a:pt x="1278598" y="57547"/>
                  <a:pt x="1405206" y="0"/>
                </a:cubicBezTo>
                <a:cubicBezTo>
                  <a:pt x="1531815" y="-57547"/>
                  <a:pt x="1724981" y="7499"/>
                  <a:pt x="1824501" y="0"/>
                </a:cubicBezTo>
                <a:cubicBezTo>
                  <a:pt x="1924022" y="-7499"/>
                  <a:pt x="2270611" y="22560"/>
                  <a:pt x="2391117" y="0"/>
                </a:cubicBezTo>
                <a:cubicBezTo>
                  <a:pt x="2511623" y="-22560"/>
                  <a:pt x="2648470" y="19222"/>
                  <a:pt x="2736752" y="0"/>
                </a:cubicBezTo>
                <a:cubicBezTo>
                  <a:pt x="2825034" y="-19222"/>
                  <a:pt x="3260762" y="69413"/>
                  <a:pt x="3450687" y="0"/>
                </a:cubicBezTo>
                <a:cubicBezTo>
                  <a:pt x="3640612" y="-69413"/>
                  <a:pt x="3814828" y="41082"/>
                  <a:pt x="3943643" y="0"/>
                </a:cubicBezTo>
                <a:cubicBezTo>
                  <a:pt x="4072458" y="-41082"/>
                  <a:pt x="4414031" y="85290"/>
                  <a:pt x="4657578" y="0"/>
                </a:cubicBezTo>
                <a:cubicBezTo>
                  <a:pt x="4901125" y="-85290"/>
                  <a:pt x="4914749" y="19881"/>
                  <a:pt x="5003213" y="0"/>
                </a:cubicBezTo>
                <a:cubicBezTo>
                  <a:pt x="5091677" y="-19881"/>
                  <a:pt x="5480162" y="25945"/>
                  <a:pt x="5717148" y="0"/>
                </a:cubicBezTo>
                <a:cubicBezTo>
                  <a:pt x="5954134" y="-25945"/>
                  <a:pt x="5975222" y="22976"/>
                  <a:pt x="6062784" y="0"/>
                </a:cubicBezTo>
                <a:cubicBezTo>
                  <a:pt x="6150346" y="-22976"/>
                  <a:pt x="6398021" y="19847"/>
                  <a:pt x="6482079" y="0"/>
                </a:cubicBezTo>
                <a:cubicBezTo>
                  <a:pt x="6566138" y="-19847"/>
                  <a:pt x="6738421" y="33167"/>
                  <a:pt x="6827714" y="0"/>
                </a:cubicBezTo>
                <a:cubicBezTo>
                  <a:pt x="6917007" y="-33167"/>
                  <a:pt x="7169483" y="20951"/>
                  <a:pt x="7365999" y="0"/>
                </a:cubicBezTo>
                <a:cubicBezTo>
                  <a:pt x="7388456" y="182977"/>
                  <a:pt x="7363288" y="318639"/>
                  <a:pt x="7365999" y="421623"/>
                </a:cubicBezTo>
                <a:cubicBezTo>
                  <a:pt x="7368710" y="524607"/>
                  <a:pt x="7360316" y="785129"/>
                  <a:pt x="7365999" y="932009"/>
                </a:cubicBezTo>
                <a:cubicBezTo>
                  <a:pt x="7371682" y="1078889"/>
                  <a:pt x="7364934" y="1185034"/>
                  <a:pt x="7365999" y="1398013"/>
                </a:cubicBezTo>
                <a:cubicBezTo>
                  <a:pt x="7367064" y="1610992"/>
                  <a:pt x="7331746" y="1639587"/>
                  <a:pt x="7365999" y="1864018"/>
                </a:cubicBezTo>
                <a:cubicBezTo>
                  <a:pt x="7400252" y="2088450"/>
                  <a:pt x="7288799" y="2253068"/>
                  <a:pt x="7365999" y="2507548"/>
                </a:cubicBezTo>
                <a:cubicBezTo>
                  <a:pt x="7443199" y="2762028"/>
                  <a:pt x="7350623" y="2882285"/>
                  <a:pt x="7365999" y="3062315"/>
                </a:cubicBezTo>
                <a:cubicBezTo>
                  <a:pt x="7381375" y="3242345"/>
                  <a:pt x="7332972" y="3341023"/>
                  <a:pt x="7365999" y="3483938"/>
                </a:cubicBezTo>
                <a:cubicBezTo>
                  <a:pt x="7399026" y="3626853"/>
                  <a:pt x="7322181" y="4201157"/>
                  <a:pt x="7365999" y="4438138"/>
                </a:cubicBezTo>
                <a:cubicBezTo>
                  <a:pt x="7222360" y="4448513"/>
                  <a:pt x="7118668" y="4398392"/>
                  <a:pt x="6946704" y="4438138"/>
                </a:cubicBezTo>
                <a:cubicBezTo>
                  <a:pt x="6774741" y="4477884"/>
                  <a:pt x="6741640" y="4417688"/>
                  <a:pt x="6601068" y="4438138"/>
                </a:cubicBezTo>
                <a:cubicBezTo>
                  <a:pt x="6460496" y="4458588"/>
                  <a:pt x="6406470" y="4435439"/>
                  <a:pt x="6255433" y="4438138"/>
                </a:cubicBezTo>
                <a:cubicBezTo>
                  <a:pt x="6104396" y="4440837"/>
                  <a:pt x="5990100" y="4402860"/>
                  <a:pt x="5836138" y="4438138"/>
                </a:cubicBezTo>
                <a:cubicBezTo>
                  <a:pt x="5682176" y="4473416"/>
                  <a:pt x="5559429" y="4433666"/>
                  <a:pt x="5343182" y="4438138"/>
                </a:cubicBezTo>
                <a:cubicBezTo>
                  <a:pt x="5126935" y="4442610"/>
                  <a:pt x="5037565" y="4416154"/>
                  <a:pt x="4923887" y="4438138"/>
                </a:cubicBezTo>
                <a:cubicBezTo>
                  <a:pt x="4810209" y="4460122"/>
                  <a:pt x="4483083" y="4415558"/>
                  <a:pt x="4283612" y="4438138"/>
                </a:cubicBezTo>
                <a:cubicBezTo>
                  <a:pt x="4084142" y="4460718"/>
                  <a:pt x="3924011" y="4403394"/>
                  <a:pt x="3643336" y="4438138"/>
                </a:cubicBezTo>
                <a:cubicBezTo>
                  <a:pt x="3362661" y="4472882"/>
                  <a:pt x="3129054" y="4389270"/>
                  <a:pt x="2929401" y="4438138"/>
                </a:cubicBezTo>
                <a:cubicBezTo>
                  <a:pt x="2729749" y="4487006"/>
                  <a:pt x="2469353" y="4426568"/>
                  <a:pt x="2289126" y="4438138"/>
                </a:cubicBezTo>
                <a:cubicBezTo>
                  <a:pt x="2108899" y="4449708"/>
                  <a:pt x="1789018" y="4437697"/>
                  <a:pt x="1575191" y="4438138"/>
                </a:cubicBezTo>
                <a:cubicBezTo>
                  <a:pt x="1361365" y="4438579"/>
                  <a:pt x="1257454" y="4435467"/>
                  <a:pt x="1082235" y="4438138"/>
                </a:cubicBezTo>
                <a:cubicBezTo>
                  <a:pt x="907016" y="4440809"/>
                  <a:pt x="383008" y="4386610"/>
                  <a:pt x="0" y="4438138"/>
                </a:cubicBezTo>
                <a:cubicBezTo>
                  <a:pt x="-30076" y="4234802"/>
                  <a:pt x="17104" y="4137731"/>
                  <a:pt x="0" y="4016515"/>
                </a:cubicBezTo>
                <a:cubicBezTo>
                  <a:pt x="-17104" y="3895299"/>
                  <a:pt x="26220" y="3587950"/>
                  <a:pt x="0" y="3417366"/>
                </a:cubicBezTo>
                <a:cubicBezTo>
                  <a:pt x="-26220" y="3246782"/>
                  <a:pt x="37255" y="2946522"/>
                  <a:pt x="0" y="2773836"/>
                </a:cubicBezTo>
                <a:cubicBezTo>
                  <a:pt x="-37255" y="2601150"/>
                  <a:pt x="12904" y="2515211"/>
                  <a:pt x="0" y="2263450"/>
                </a:cubicBezTo>
                <a:cubicBezTo>
                  <a:pt x="-12904" y="2011689"/>
                  <a:pt x="29013" y="1906479"/>
                  <a:pt x="0" y="1753065"/>
                </a:cubicBezTo>
                <a:cubicBezTo>
                  <a:pt x="-29013" y="1599652"/>
                  <a:pt x="23140" y="1372935"/>
                  <a:pt x="0" y="1242679"/>
                </a:cubicBezTo>
                <a:cubicBezTo>
                  <a:pt x="-23140" y="1112423"/>
                  <a:pt x="12014" y="793500"/>
                  <a:pt x="0" y="643530"/>
                </a:cubicBezTo>
                <a:cubicBezTo>
                  <a:pt x="-12014" y="493560"/>
                  <a:pt x="46963" y="319982"/>
                  <a:pt x="0" y="0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84793760"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04800" indent="-304800"/>
            <a:r>
              <a:rPr lang="en-US" sz="2800" b="1" dirty="0">
                <a:solidFill>
                  <a:schemeClr val="tx1"/>
                </a:solidFill>
              </a:rPr>
              <a:t>Problem: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Using a 4th &amp; 5th parameter to resize an image does not work consistently. e.g.  image(</a:t>
            </a:r>
            <a:r>
              <a:rPr lang="en-US" sz="2400" dirty="0" err="1">
                <a:solidFill>
                  <a:schemeClr val="tx1"/>
                </a:solidFill>
              </a:rPr>
              <a:t>img</a:t>
            </a:r>
            <a:r>
              <a:rPr lang="en-US" sz="2400" dirty="0">
                <a:solidFill>
                  <a:schemeClr val="tx1"/>
                </a:solidFill>
              </a:rPr>
              <a:t>, 0, 0, width/2, height/2)  </a:t>
            </a:r>
          </a:p>
          <a:p>
            <a:pPr marL="347663" indent="-304800"/>
            <a:r>
              <a:rPr lang="en-US" sz="2800" b="1" dirty="0">
                <a:solidFill>
                  <a:schemeClr val="tx1"/>
                </a:solidFill>
              </a:rPr>
              <a:t>Solution: </a:t>
            </a:r>
            <a:r>
              <a:rPr lang="en-US" sz="2400" dirty="0">
                <a:solidFill>
                  <a:schemeClr val="tx1"/>
                </a:solidFill>
              </a:rPr>
              <a:t>There is a consistency issue with how images are rendered when sized that way.</a:t>
            </a:r>
          </a:p>
          <a:p>
            <a:pPr marL="457200" lvl="1"/>
            <a:r>
              <a:rPr lang="en-US" sz="1800" dirty="0">
                <a:solidFill>
                  <a:schemeClr val="tx1"/>
                </a:solidFill>
              </a:rPr>
              <a:t>Ideally, should resize in image editor.</a:t>
            </a:r>
          </a:p>
          <a:p>
            <a:pPr marL="457200" lvl="1"/>
            <a:r>
              <a:rPr lang="en-US" sz="1800" dirty="0">
                <a:solidFill>
                  <a:schemeClr val="tx1"/>
                </a:solidFill>
              </a:rPr>
              <a:t>A workaround is to calculate by using image dimensions. e.g.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image(</a:t>
            </a:r>
            <a:r>
              <a:rPr lang="en-US" sz="1800" dirty="0" err="1">
                <a:solidFill>
                  <a:schemeClr val="tx1"/>
                </a:solidFill>
              </a:rPr>
              <a:t>img</a:t>
            </a:r>
            <a:r>
              <a:rPr lang="en-US" sz="1800" dirty="0">
                <a:solidFill>
                  <a:schemeClr val="tx1"/>
                </a:solidFill>
              </a:rPr>
              <a:t>, 0, 0, 240/2, 190/2)</a:t>
            </a:r>
          </a:p>
          <a:p>
            <a:pPr marL="457200" lvl="1"/>
            <a:r>
              <a:rPr lang="en-US" sz="1800" dirty="0">
                <a:solidFill>
                  <a:schemeClr val="tx1"/>
                </a:solidFill>
              </a:rPr>
              <a:t>The proper function is with resize(). 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https://processing.org/reference/PImage_resize_.html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59BD6E-3500-463C-BD9A-3B79E752FC51}"/>
              </a:ext>
            </a:extLst>
          </p:cNvPr>
          <p:cNvSpPr txBox="1">
            <a:spLocks/>
          </p:cNvSpPr>
          <p:nvPr/>
        </p:nvSpPr>
        <p:spPr>
          <a:xfrm>
            <a:off x="384630" y="1979627"/>
            <a:ext cx="3839027" cy="2828467"/>
          </a:xfrm>
          <a:custGeom>
            <a:avLst/>
            <a:gdLst>
              <a:gd name="connsiteX0" fmla="*/ 0 w 3839027"/>
              <a:gd name="connsiteY0" fmla="*/ 0 h 2828467"/>
              <a:gd name="connsiteX1" fmla="*/ 510042 w 3839027"/>
              <a:gd name="connsiteY1" fmla="*/ 0 h 2828467"/>
              <a:gd name="connsiteX2" fmla="*/ 1096865 w 3839027"/>
              <a:gd name="connsiteY2" fmla="*/ 0 h 2828467"/>
              <a:gd name="connsiteX3" fmla="*/ 1645297 w 3839027"/>
              <a:gd name="connsiteY3" fmla="*/ 0 h 2828467"/>
              <a:gd name="connsiteX4" fmla="*/ 2270510 w 3839027"/>
              <a:gd name="connsiteY4" fmla="*/ 0 h 2828467"/>
              <a:gd name="connsiteX5" fmla="*/ 2857333 w 3839027"/>
              <a:gd name="connsiteY5" fmla="*/ 0 h 2828467"/>
              <a:gd name="connsiteX6" fmla="*/ 3290595 w 3839027"/>
              <a:gd name="connsiteY6" fmla="*/ 0 h 2828467"/>
              <a:gd name="connsiteX7" fmla="*/ 3839027 w 3839027"/>
              <a:gd name="connsiteY7" fmla="*/ 0 h 2828467"/>
              <a:gd name="connsiteX8" fmla="*/ 3839027 w 3839027"/>
              <a:gd name="connsiteY8" fmla="*/ 480839 h 2828467"/>
              <a:gd name="connsiteX9" fmla="*/ 3839027 w 3839027"/>
              <a:gd name="connsiteY9" fmla="*/ 989963 h 2828467"/>
              <a:gd name="connsiteX10" fmla="*/ 3839027 w 3839027"/>
              <a:gd name="connsiteY10" fmla="*/ 1470803 h 2828467"/>
              <a:gd name="connsiteX11" fmla="*/ 3839027 w 3839027"/>
              <a:gd name="connsiteY11" fmla="*/ 2093066 h 2828467"/>
              <a:gd name="connsiteX12" fmla="*/ 3839027 w 3839027"/>
              <a:gd name="connsiteY12" fmla="*/ 2828467 h 2828467"/>
              <a:gd name="connsiteX13" fmla="*/ 3328985 w 3839027"/>
              <a:gd name="connsiteY13" fmla="*/ 2828467 h 2828467"/>
              <a:gd name="connsiteX14" fmla="*/ 2780552 w 3839027"/>
              <a:gd name="connsiteY14" fmla="*/ 2828467 h 2828467"/>
              <a:gd name="connsiteX15" fmla="*/ 2270510 w 3839027"/>
              <a:gd name="connsiteY15" fmla="*/ 2828467 h 2828467"/>
              <a:gd name="connsiteX16" fmla="*/ 1683688 w 3839027"/>
              <a:gd name="connsiteY16" fmla="*/ 2828467 h 2828467"/>
              <a:gd name="connsiteX17" fmla="*/ 1058475 w 3839027"/>
              <a:gd name="connsiteY17" fmla="*/ 2828467 h 2828467"/>
              <a:gd name="connsiteX18" fmla="*/ 548432 w 3839027"/>
              <a:gd name="connsiteY18" fmla="*/ 2828467 h 2828467"/>
              <a:gd name="connsiteX19" fmla="*/ 0 w 3839027"/>
              <a:gd name="connsiteY19" fmla="*/ 2828467 h 2828467"/>
              <a:gd name="connsiteX20" fmla="*/ 0 w 3839027"/>
              <a:gd name="connsiteY20" fmla="*/ 2262774 h 2828467"/>
              <a:gd name="connsiteX21" fmla="*/ 0 w 3839027"/>
              <a:gd name="connsiteY21" fmla="*/ 1753650 h 2828467"/>
              <a:gd name="connsiteX22" fmla="*/ 0 w 3839027"/>
              <a:gd name="connsiteY22" fmla="*/ 1187956 h 2828467"/>
              <a:gd name="connsiteX23" fmla="*/ 0 w 3839027"/>
              <a:gd name="connsiteY23" fmla="*/ 678832 h 2828467"/>
              <a:gd name="connsiteX24" fmla="*/ 0 w 3839027"/>
              <a:gd name="connsiteY24" fmla="*/ 0 h 282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39027" h="2828467" fill="none" extrusionOk="0">
                <a:moveTo>
                  <a:pt x="0" y="0"/>
                </a:moveTo>
                <a:cubicBezTo>
                  <a:pt x="125370" y="-28361"/>
                  <a:pt x="399338" y="1388"/>
                  <a:pt x="510042" y="0"/>
                </a:cubicBezTo>
                <a:cubicBezTo>
                  <a:pt x="620746" y="-1388"/>
                  <a:pt x="844410" y="43461"/>
                  <a:pt x="1096865" y="0"/>
                </a:cubicBezTo>
                <a:cubicBezTo>
                  <a:pt x="1349320" y="-43461"/>
                  <a:pt x="1462960" y="56368"/>
                  <a:pt x="1645297" y="0"/>
                </a:cubicBezTo>
                <a:cubicBezTo>
                  <a:pt x="1827634" y="-56368"/>
                  <a:pt x="2126952" y="70342"/>
                  <a:pt x="2270510" y="0"/>
                </a:cubicBezTo>
                <a:cubicBezTo>
                  <a:pt x="2414068" y="-70342"/>
                  <a:pt x="2652817" y="2891"/>
                  <a:pt x="2857333" y="0"/>
                </a:cubicBezTo>
                <a:cubicBezTo>
                  <a:pt x="3061849" y="-2891"/>
                  <a:pt x="3192756" y="40466"/>
                  <a:pt x="3290595" y="0"/>
                </a:cubicBezTo>
                <a:cubicBezTo>
                  <a:pt x="3388434" y="-40466"/>
                  <a:pt x="3610900" y="61861"/>
                  <a:pt x="3839027" y="0"/>
                </a:cubicBezTo>
                <a:cubicBezTo>
                  <a:pt x="3890272" y="107439"/>
                  <a:pt x="3817504" y="316023"/>
                  <a:pt x="3839027" y="480839"/>
                </a:cubicBezTo>
                <a:cubicBezTo>
                  <a:pt x="3860550" y="645655"/>
                  <a:pt x="3831898" y="859165"/>
                  <a:pt x="3839027" y="989963"/>
                </a:cubicBezTo>
                <a:cubicBezTo>
                  <a:pt x="3846156" y="1120761"/>
                  <a:pt x="3837425" y="1243758"/>
                  <a:pt x="3839027" y="1470803"/>
                </a:cubicBezTo>
                <a:cubicBezTo>
                  <a:pt x="3840629" y="1697848"/>
                  <a:pt x="3792019" y="1953541"/>
                  <a:pt x="3839027" y="2093066"/>
                </a:cubicBezTo>
                <a:cubicBezTo>
                  <a:pt x="3886035" y="2232591"/>
                  <a:pt x="3794897" y="2576085"/>
                  <a:pt x="3839027" y="2828467"/>
                </a:cubicBezTo>
                <a:cubicBezTo>
                  <a:pt x="3666521" y="2864583"/>
                  <a:pt x="3458465" y="2794435"/>
                  <a:pt x="3328985" y="2828467"/>
                </a:cubicBezTo>
                <a:cubicBezTo>
                  <a:pt x="3199505" y="2862499"/>
                  <a:pt x="3006549" y="2801156"/>
                  <a:pt x="2780552" y="2828467"/>
                </a:cubicBezTo>
                <a:cubicBezTo>
                  <a:pt x="2554555" y="2855778"/>
                  <a:pt x="2484101" y="2815977"/>
                  <a:pt x="2270510" y="2828467"/>
                </a:cubicBezTo>
                <a:cubicBezTo>
                  <a:pt x="2056919" y="2840957"/>
                  <a:pt x="1850567" y="2761900"/>
                  <a:pt x="1683688" y="2828467"/>
                </a:cubicBezTo>
                <a:cubicBezTo>
                  <a:pt x="1516809" y="2895034"/>
                  <a:pt x="1189474" y="2791907"/>
                  <a:pt x="1058475" y="2828467"/>
                </a:cubicBezTo>
                <a:cubicBezTo>
                  <a:pt x="927476" y="2865027"/>
                  <a:pt x="740561" y="2822139"/>
                  <a:pt x="548432" y="2828467"/>
                </a:cubicBezTo>
                <a:cubicBezTo>
                  <a:pt x="356303" y="2834795"/>
                  <a:pt x="219171" y="2825009"/>
                  <a:pt x="0" y="2828467"/>
                </a:cubicBezTo>
                <a:cubicBezTo>
                  <a:pt x="-40627" y="2688709"/>
                  <a:pt x="49897" y="2540835"/>
                  <a:pt x="0" y="2262774"/>
                </a:cubicBezTo>
                <a:cubicBezTo>
                  <a:pt x="-49897" y="1984713"/>
                  <a:pt x="17562" y="1909077"/>
                  <a:pt x="0" y="1753650"/>
                </a:cubicBezTo>
                <a:cubicBezTo>
                  <a:pt x="-17562" y="1598223"/>
                  <a:pt x="38214" y="1411586"/>
                  <a:pt x="0" y="1187956"/>
                </a:cubicBezTo>
                <a:cubicBezTo>
                  <a:pt x="-38214" y="964326"/>
                  <a:pt x="52633" y="824678"/>
                  <a:pt x="0" y="678832"/>
                </a:cubicBezTo>
                <a:cubicBezTo>
                  <a:pt x="-52633" y="532986"/>
                  <a:pt x="31376" y="248329"/>
                  <a:pt x="0" y="0"/>
                </a:cubicBezTo>
                <a:close/>
              </a:path>
              <a:path w="3839027" h="2828467" stroke="0" extrusionOk="0">
                <a:moveTo>
                  <a:pt x="0" y="0"/>
                </a:moveTo>
                <a:cubicBezTo>
                  <a:pt x="199061" y="-19773"/>
                  <a:pt x="259827" y="14989"/>
                  <a:pt x="471652" y="0"/>
                </a:cubicBezTo>
                <a:cubicBezTo>
                  <a:pt x="683477" y="-14989"/>
                  <a:pt x="820587" y="16985"/>
                  <a:pt x="1096865" y="0"/>
                </a:cubicBezTo>
                <a:cubicBezTo>
                  <a:pt x="1373143" y="-16985"/>
                  <a:pt x="1515321" y="23145"/>
                  <a:pt x="1645297" y="0"/>
                </a:cubicBezTo>
                <a:cubicBezTo>
                  <a:pt x="1775273" y="-23145"/>
                  <a:pt x="2081622" y="41801"/>
                  <a:pt x="2270510" y="0"/>
                </a:cubicBezTo>
                <a:cubicBezTo>
                  <a:pt x="2459398" y="-41801"/>
                  <a:pt x="2708611" y="48610"/>
                  <a:pt x="2857333" y="0"/>
                </a:cubicBezTo>
                <a:cubicBezTo>
                  <a:pt x="3006055" y="-48610"/>
                  <a:pt x="3470555" y="18005"/>
                  <a:pt x="3839027" y="0"/>
                </a:cubicBezTo>
                <a:cubicBezTo>
                  <a:pt x="3877362" y="121328"/>
                  <a:pt x="3800531" y="338528"/>
                  <a:pt x="3839027" y="480839"/>
                </a:cubicBezTo>
                <a:cubicBezTo>
                  <a:pt x="3877523" y="623150"/>
                  <a:pt x="3785017" y="826578"/>
                  <a:pt x="3839027" y="989963"/>
                </a:cubicBezTo>
                <a:cubicBezTo>
                  <a:pt x="3893037" y="1153348"/>
                  <a:pt x="3796896" y="1301589"/>
                  <a:pt x="3839027" y="1555657"/>
                </a:cubicBezTo>
                <a:cubicBezTo>
                  <a:pt x="3881158" y="1809725"/>
                  <a:pt x="3813991" y="1926544"/>
                  <a:pt x="3839027" y="2036496"/>
                </a:cubicBezTo>
                <a:cubicBezTo>
                  <a:pt x="3864063" y="2146448"/>
                  <a:pt x="3836413" y="2636950"/>
                  <a:pt x="3839027" y="2828467"/>
                </a:cubicBezTo>
                <a:cubicBezTo>
                  <a:pt x="3531850" y="2902740"/>
                  <a:pt x="3520673" y="2788978"/>
                  <a:pt x="3213814" y="2828467"/>
                </a:cubicBezTo>
                <a:cubicBezTo>
                  <a:pt x="2906955" y="2867956"/>
                  <a:pt x="2883899" y="2814235"/>
                  <a:pt x="2703772" y="2828467"/>
                </a:cubicBezTo>
                <a:cubicBezTo>
                  <a:pt x="2523645" y="2842699"/>
                  <a:pt x="2402462" y="2820808"/>
                  <a:pt x="2155339" y="2828467"/>
                </a:cubicBezTo>
                <a:cubicBezTo>
                  <a:pt x="1908216" y="2836126"/>
                  <a:pt x="1815534" y="2781946"/>
                  <a:pt x="1606907" y="2828467"/>
                </a:cubicBezTo>
                <a:cubicBezTo>
                  <a:pt x="1398280" y="2874988"/>
                  <a:pt x="1212893" y="2818275"/>
                  <a:pt x="981694" y="2828467"/>
                </a:cubicBezTo>
                <a:cubicBezTo>
                  <a:pt x="750495" y="2838659"/>
                  <a:pt x="298035" y="2762701"/>
                  <a:pt x="0" y="2828467"/>
                </a:cubicBezTo>
                <a:cubicBezTo>
                  <a:pt x="-37970" y="2604490"/>
                  <a:pt x="54826" y="2455818"/>
                  <a:pt x="0" y="2291058"/>
                </a:cubicBezTo>
                <a:cubicBezTo>
                  <a:pt x="-54826" y="2126298"/>
                  <a:pt x="33531" y="1947410"/>
                  <a:pt x="0" y="1810219"/>
                </a:cubicBezTo>
                <a:cubicBezTo>
                  <a:pt x="-33531" y="1673028"/>
                  <a:pt x="35316" y="1553038"/>
                  <a:pt x="0" y="1329379"/>
                </a:cubicBezTo>
                <a:cubicBezTo>
                  <a:pt x="-35316" y="1105720"/>
                  <a:pt x="19969" y="1072739"/>
                  <a:pt x="0" y="820255"/>
                </a:cubicBezTo>
                <a:cubicBezTo>
                  <a:pt x="-19969" y="567771"/>
                  <a:pt x="76021" y="185591"/>
                  <a:pt x="0" y="0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3700327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304800"/>
            <a:r>
              <a:rPr lang="en-US" sz="2800" b="1" dirty="0">
                <a:solidFill>
                  <a:schemeClr val="tx1"/>
                </a:solidFill>
              </a:rPr>
              <a:t>Problem: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Using a 4th &amp; 5th parameter to resize an image does not work consistently. e.g. </a:t>
            </a:r>
          </a:p>
          <a:p>
            <a:pPr marL="101600" indent="0"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0, width/2, height/2)  </a:t>
            </a:r>
          </a:p>
        </p:txBody>
      </p:sp>
    </p:spTree>
    <p:extLst>
      <p:ext uri="{BB962C8B-B14F-4D97-AF65-F5344CB8AC3E}">
        <p14:creationId xmlns:p14="http://schemas.microsoft.com/office/powerpoint/2010/main" val="286096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90" y="1901075"/>
            <a:ext cx="6927024" cy="4525963"/>
          </a:xfrm>
        </p:spPr>
        <p:txBody>
          <a:bodyPr>
            <a:normAutofit/>
          </a:bodyPr>
          <a:lstStyle/>
          <a:p>
            <a:r>
              <a:rPr lang="en-US" sz="2800" dirty="0"/>
              <a:t>Use translate and rotate to animate an image</a:t>
            </a:r>
          </a:p>
          <a:p>
            <a:r>
              <a:rPr lang="en-US" sz="2800" dirty="0"/>
              <a:t>Increment or decrement.</a:t>
            </a:r>
          </a:p>
          <a:p>
            <a:r>
              <a:rPr lang="en-US" sz="2800" dirty="0"/>
              <a:t>Remember that rotate is measured in radians</a:t>
            </a:r>
          </a:p>
          <a:p>
            <a:r>
              <a:rPr lang="en-US" sz="2800" dirty="0"/>
              <a:t>Change mode if desired:</a:t>
            </a:r>
            <a:br>
              <a:rPr lang="en-US" sz="2800" dirty="0"/>
            </a:br>
            <a:r>
              <a:rPr lang="en-US" sz="2800" dirty="0" err="1"/>
              <a:t>rectMode</a:t>
            </a:r>
            <a:r>
              <a:rPr lang="en-US" sz="2800" dirty="0"/>
              <a:t>(CENTER)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74EE2FF-ABF5-8122-DDFB-1A387B8C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480" y="1901075"/>
            <a:ext cx="4920430" cy="48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0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971" y="2137587"/>
            <a:ext cx="7543800" cy="3004458"/>
          </a:xfrm>
        </p:spPr>
        <p:txBody>
          <a:bodyPr>
            <a:normAutofit/>
          </a:bodyPr>
          <a:lstStyle/>
          <a:p>
            <a:r>
              <a:rPr lang="en-US" sz="2800" dirty="0"/>
              <a:t>Open your Example 15-2 and let’s examine code. </a:t>
            </a:r>
          </a:p>
          <a:p>
            <a:r>
              <a:rPr lang="en-US" sz="2800" dirty="0"/>
              <a:t>Use your own picture from </a:t>
            </a:r>
            <a:r>
              <a:rPr lang="en-US" sz="2800" dirty="0">
                <a:hlinkClick r:id="rId2"/>
              </a:rPr>
              <a:t>www.pngimg.com</a:t>
            </a:r>
            <a:r>
              <a:rPr lang="en-US" sz="2800" dirty="0"/>
              <a:t>  or </a:t>
            </a:r>
            <a:r>
              <a:rPr lang="en-US" sz="2800" dirty="0">
                <a:hlinkClick r:id="rId3"/>
              </a:rPr>
              <a:t>www.freepngimg.com</a:t>
            </a:r>
            <a:r>
              <a:rPr lang="en-US" sz="2800" dirty="0"/>
              <a:t>   </a:t>
            </a:r>
          </a:p>
          <a:p>
            <a:r>
              <a:rPr lang="en-US" sz="2800" dirty="0"/>
              <a:t> For a remix, add JPG picture as background()</a:t>
            </a:r>
          </a:p>
        </p:txBody>
      </p:sp>
      <p:pic>
        <p:nvPicPr>
          <p:cNvPr id="5" name="Picture 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9EEA868E-16BB-481C-B218-5BCEE5FF2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147" y="1045029"/>
            <a:ext cx="725085" cy="734752"/>
          </a:xfrm>
          <a:prstGeom prst="rect">
            <a:avLst/>
          </a:prstGeom>
        </p:spPr>
      </p:pic>
      <p:pic>
        <p:nvPicPr>
          <p:cNvPr id="6" name="Picture 5" descr="A close up of a yellow flower&#10;&#10;Description automatically generated">
            <a:extLst>
              <a:ext uri="{FF2B5EF4-FFF2-40B4-BE49-F238E27FC236}">
                <a16:creationId xmlns:a16="http://schemas.microsoft.com/office/drawing/2014/main" id="{66B8F0AD-2C0B-49A0-8DE2-CF7549A5F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741" y="750877"/>
            <a:ext cx="952381" cy="965079"/>
          </a:xfrm>
          <a:prstGeom prst="rect">
            <a:avLst/>
          </a:prstGeom>
        </p:spPr>
      </p:pic>
      <p:pic>
        <p:nvPicPr>
          <p:cNvPr id="7" name="Picture 6" descr="A close up of a yellow flower&#10;&#10;Description automatically generated">
            <a:extLst>
              <a:ext uri="{FF2B5EF4-FFF2-40B4-BE49-F238E27FC236}">
                <a16:creationId xmlns:a16="http://schemas.microsoft.com/office/drawing/2014/main" id="{4AFAAAF8-F19E-4430-BDA1-22FFFA1C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122" y="932483"/>
            <a:ext cx="725085" cy="734752"/>
          </a:xfrm>
          <a:prstGeom prst="rect">
            <a:avLst/>
          </a:prstGeom>
        </p:spPr>
      </p:pic>
      <p:pic>
        <p:nvPicPr>
          <p:cNvPr id="8" name="Picture 7" descr="A close up of a yellow flower&#10;&#10;Description automatically generated">
            <a:extLst>
              <a:ext uri="{FF2B5EF4-FFF2-40B4-BE49-F238E27FC236}">
                <a16:creationId xmlns:a16="http://schemas.microsoft.com/office/drawing/2014/main" id="{E119C12C-8734-47B4-A087-B6C7C5D9E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310" y="678422"/>
            <a:ext cx="1095382" cy="1109987"/>
          </a:xfrm>
          <a:prstGeom prst="rect">
            <a:avLst/>
          </a:prstGeom>
        </p:spPr>
      </p:pic>
      <p:pic>
        <p:nvPicPr>
          <p:cNvPr id="9" name="Picture 8" descr="A close up of a yellow flower&#10;&#10;Description automatically generated">
            <a:extLst>
              <a:ext uri="{FF2B5EF4-FFF2-40B4-BE49-F238E27FC236}">
                <a16:creationId xmlns:a16="http://schemas.microsoft.com/office/drawing/2014/main" id="{0AD208E7-FE23-4F2B-947F-C4C39EF6A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434" y="703053"/>
            <a:ext cx="725085" cy="734752"/>
          </a:xfrm>
          <a:prstGeom prst="rect">
            <a:avLst/>
          </a:prstGeom>
        </p:spPr>
      </p:pic>
      <p:pic>
        <p:nvPicPr>
          <p:cNvPr id="10" name="Picture 9" descr="A close up of a yellow flower&#10;&#10;Description automatically generated">
            <a:extLst>
              <a:ext uri="{FF2B5EF4-FFF2-40B4-BE49-F238E27FC236}">
                <a16:creationId xmlns:a16="http://schemas.microsoft.com/office/drawing/2014/main" id="{97C8EA3B-A631-4B44-BFEA-CE9A8C921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483" y="817184"/>
            <a:ext cx="773431" cy="7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2" y="283710"/>
            <a:ext cx="7391399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Syntax of Tint and Alpha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1345" y="4132261"/>
            <a:ext cx="6460338" cy="2246769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C00000"/>
                </a:solidFill>
                <a:latin typeface="Arial Narrow" panose="020B0606020202030204" pitchFamily="34" charset="0"/>
              </a:rPr>
              <a:t>1 value : 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3500" dirty="0"/>
              <a:t>tint(brightness)</a:t>
            </a:r>
          </a:p>
          <a:p>
            <a:r>
              <a:rPr lang="en-US" sz="3500" dirty="0">
                <a:solidFill>
                  <a:srgbClr val="C00000"/>
                </a:solidFill>
                <a:latin typeface="Arial Narrow" panose="020B0606020202030204" pitchFamily="34" charset="0"/>
              </a:rPr>
              <a:t>2 values: </a:t>
            </a:r>
            <a:r>
              <a:rPr lang="en-US" sz="3500" dirty="0"/>
              <a:t>tint(brightness, alpha)</a:t>
            </a:r>
          </a:p>
          <a:p>
            <a:r>
              <a:rPr lang="en-US" sz="3500" dirty="0">
                <a:solidFill>
                  <a:srgbClr val="C00000"/>
                </a:solidFill>
                <a:latin typeface="Arial Narrow" panose="020B0606020202030204" pitchFamily="34" charset="0"/>
              </a:rPr>
              <a:t>3 values: </a:t>
            </a:r>
            <a:r>
              <a:rPr lang="en-US" sz="3500" dirty="0"/>
              <a:t>tint(r, g, b)</a:t>
            </a:r>
          </a:p>
          <a:p>
            <a:r>
              <a:rPr lang="en-US" sz="3500" dirty="0">
                <a:solidFill>
                  <a:srgbClr val="C00000"/>
                </a:solidFill>
                <a:latin typeface="Arial Narrow" panose="020B0606020202030204" pitchFamily="34" charset="0"/>
              </a:rPr>
              <a:t>4 values: </a:t>
            </a:r>
            <a:r>
              <a:rPr lang="en-US" sz="3500" dirty="0"/>
              <a:t>tint(r, g, b, alpha)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5685" y="2338450"/>
            <a:ext cx="6095998" cy="1477328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Alpha is from 0-255, where: </a:t>
            </a:r>
          </a:p>
          <a:p>
            <a:pPr>
              <a:tabLst>
                <a:tab pos="396875" algn="l"/>
              </a:tabLst>
            </a:pPr>
            <a:r>
              <a:rPr lang="en-US" sz="3000" dirty="0"/>
              <a:t>	</a:t>
            </a:r>
            <a:r>
              <a:rPr lang="en-US" sz="3000" b="1" dirty="0">
                <a:solidFill>
                  <a:srgbClr val="C00000"/>
                </a:solidFill>
              </a:rPr>
              <a:t>0</a:t>
            </a:r>
            <a:r>
              <a:rPr lang="en-US" sz="3000" dirty="0"/>
              <a:t> is completely transparent</a:t>
            </a:r>
          </a:p>
          <a:p>
            <a:pPr>
              <a:tabLst>
                <a:tab pos="396875" algn="l"/>
              </a:tabLst>
            </a:pPr>
            <a:r>
              <a:rPr lang="en-US" sz="3000" dirty="0"/>
              <a:t>	</a:t>
            </a:r>
            <a:r>
              <a:rPr lang="en-US" sz="3000" b="1" dirty="0">
                <a:solidFill>
                  <a:srgbClr val="C00000"/>
                </a:solidFill>
              </a:rPr>
              <a:t>255</a:t>
            </a:r>
            <a:r>
              <a:rPr lang="en-US" sz="3000" dirty="0"/>
              <a:t> is completely opaque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435757" y="2386779"/>
            <a:ext cx="1468257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About Alpha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133360" y="4752015"/>
            <a:ext cx="2246768" cy="100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Tint</a:t>
            </a:r>
          </a:p>
        </p:txBody>
      </p:sp>
    </p:spTree>
    <p:extLst>
      <p:ext uri="{BB962C8B-B14F-4D97-AF65-F5344CB8AC3E}">
        <p14:creationId xmlns:p14="http://schemas.microsoft.com/office/powerpoint/2010/main" val="31040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9516" y="457201"/>
            <a:ext cx="779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First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461" y="5852677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51733"/>
            <a:ext cx="4727344" cy="3745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61" y="2039256"/>
            <a:ext cx="4506425" cy="35707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719C75-73E4-4EB5-871A-A9C3B9AEED2F}"/>
              </a:ext>
            </a:extLst>
          </p:cNvPr>
          <p:cNvSpPr txBox="1"/>
          <p:nvPr/>
        </p:nvSpPr>
        <p:spPr>
          <a:xfrm>
            <a:off x="5537461" y="5824276"/>
            <a:ext cx="665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tint(255, 100);</a:t>
            </a:r>
          </a:p>
          <a:p>
            <a:r>
              <a:rPr lang="en-US" sz="2400" dirty="0"/>
              <a:t>Shows rainbow row behind waterfront pineapple.</a:t>
            </a:r>
          </a:p>
        </p:txBody>
      </p:sp>
    </p:spTree>
    <p:extLst>
      <p:ext uri="{BB962C8B-B14F-4D97-AF65-F5344CB8AC3E}">
        <p14:creationId xmlns:p14="http://schemas.microsoft.com/office/powerpoint/2010/main" val="312600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9516" y="457201"/>
            <a:ext cx="809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Another 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4744" y="2915909"/>
            <a:ext cx="5580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tint(255, 0, 0); </a:t>
            </a:r>
          </a:p>
          <a:p>
            <a:r>
              <a:rPr lang="en-US" sz="2800" dirty="0"/>
              <a:t>Or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tint(#FF0000);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/>
              <a:t>Shows a red tint with no transparency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73" y="2057400"/>
            <a:ext cx="4813604" cy="38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541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65</TotalTime>
  <Words>763</Words>
  <Application>Microsoft Office PowerPoint</Application>
  <PresentationFormat>Widescreen</PresentationFormat>
  <Paragraphs>115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Courier New</vt:lpstr>
      <vt:lpstr>Gill Sans MT</vt:lpstr>
      <vt:lpstr>Wingdings 2</vt:lpstr>
      <vt:lpstr>Dividend</vt:lpstr>
      <vt:lpstr>Chapter 15:  Images</vt:lpstr>
      <vt:lpstr>Getting Started</vt:lpstr>
      <vt:lpstr>Practice  Activity</vt:lpstr>
      <vt:lpstr>Resizing an Image</vt:lpstr>
      <vt:lpstr>Animate</vt:lpstr>
      <vt:lpstr>Another Practice Exercise</vt:lpstr>
      <vt:lpstr>Syntax of Tint and Alpha</vt:lpstr>
      <vt:lpstr>PowerPoint Presentation</vt:lpstr>
      <vt:lpstr>PowerPoint Presentation</vt:lpstr>
      <vt:lpstr>PowerPoint Presentation</vt:lpstr>
      <vt:lpstr>Interesting comparison to “the ball”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Moore</dc:creator>
  <cp:lastModifiedBy>Moore, Christine Linen</cp:lastModifiedBy>
  <cp:revision>5</cp:revision>
  <dcterms:created xsi:type="dcterms:W3CDTF">2021-11-10T01:55:18Z</dcterms:created>
  <dcterms:modified xsi:type="dcterms:W3CDTF">2022-11-14T08:08:10Z</dcterms:modified>
</cp:coreProperties>
</file>