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16"/>
  </p:notesMasterIdLst>
  <p:handoutMasterIdLst>
    <p:handoutMasterId r:id="rId17"/>
  </p:handoutMasterIdLst>
  <p:sldIdLst>
    <p:sldId id="256" r:id="rId2"/>
    <p:sldId id="287" r:id="rId3"/>
    <p:sldId id="288" r:id="rId4"/>
    <p:sldId id="259" r:id="rId5"/>
    <p:sldId id="260" r:id="rId6"/>
    <p:sldId id="262" r:id="rId7"/>
    <p:sldId id="285" r:id="rId8"/>
    <p:sldId id="263" r:id="rId9"/>
    <p:sldId id="264" r:id="rId10"/>
    <p:sldId id="277" r:id="rId11"/>
    <p:sldId id="280" r:id="rId12"/>
    <p:sldId id="281" r:id="rId13"/>
    <p:sldId id="282" r:id="rId14"/>
    <p:sldId id="283" r:id="rId15"/>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a:ea typeface="+mn-ea"/>
        <a:cs typeface="+mn-cs"/>
      </a:defRPr>
    </a:lvl1pPr>
    <a:lvl2pPr marL="457200" algn="l" rtl="0" eaLnBrk="0" fontAlgn="base" hangingPunct="0">
      <a:spcBef>
        <a:spcPct val="0"/>
      </a:spcBef>
      <a:spcAft>
        <a:spcPct val="0"/>
      </a:spcAft>
      <a:defRPr sz="2400" kern="1200">
        <a:solidFill>
          <a:schemeClr val="tx1"/>
        </a:solidFill>
        <a:latin typeface="Times New Roman"/>
        <a:ea typeface="+mn-ea"/>
        <a:cs typeface="+mn-cs"/>
      </a:defRPr>
    </a:lvl2pPr>
    <a:lvl3pPr marL="914400" algn="l" rtl="0" eaLnBrk="0" fontAlgn="base" hangingPunct="0">
      <a:spcBef>
        <a:spcPct val="0"/>
      </a:spcBef>
      <a:spcAft>
        <a:spcPct val="0"/>
      </a:spcAft>
      <a:defRPr sz="2400" kern="1200">
        <a:solidFill>
          <a:schemeClr val="tx1"/>
        </a:solidFill>
        <a:latin typeface="Times New Roman"/>
        <a:ea typeface="+mn-ea"/>
        <a:cs typeface="+mn-cs"/>
      </a:defRPr>
    </a:lvl3pPr>
    <a:lvl4pPr marL="1371600" algn="l" rtl="0" eaLnBrk="0" fontAlgn="base" hangingPunct="0">
      <a:spcBef>
        <a:spcPct val="0"/>
      </a:spcBef>
      <a:spcAft>
        <a:spcPct val="0"/>
      </a:spcAft>
      <a:defRPr sz="2400" kern="1200">
        <a:solidFill>
          <a:schemeClr val="tx1"/>
        </a:solidFill>
        <a:latin typeface="Times New Roman"/>
        <a:ea typeface="+mn-ea"/>
        <a:cs typeface="+mn-cs"/>
      </a:defRPr>
    </a:lvl4pPr>
    <a:lvl5pPr marL="1828800" algn="l" rtl="0" eaLnBrk="0" fontAlgn="base" hangingPunct="0">
      <a:spcBef>
        <a:spcPct val="0"/>
      </a:spcBef>
      <a:spcAft>
        <a:spcPct val="0"/>
      </a:spcAft>
      <a:defRPr sz="2400" kern="1200">
        <a:solidFill>
          <a:schemeClr val="tx1"/>
        </a:solidFill>
        <a:latin typeface="Times New Roman"/>
        <a:ea typeface="+mn-ea"/>
        <a:cs typeface="+mn-cs"/>
      </a:defRPr>
    </a:lvl5pPr>
    <a:lvl6pPr marL="2286000" algn="l" defTabSz="914400" rtl="0" eaLnBrk="1" latinLnBrk="0" hangingPunct="1">
      <a:defRPr sz="2400" kern="1200">
        <a:solidFill>
          <a:schemeClr val="tx1"/>
        </a:solidFill>
        <a:latin typeface="Times New Roman"/>
        <a:ea typeface="+mn-ea"/>
        <a:cs typeface="+mn-cs"/>
      </a:defRPr>
    </a:lvl6pPr>
    <a:lvl7pPr marL="2743200" algn="l" defTabSz="914400" rtl="0" eaLnBrk="1" latinLnBrk="0" hangingPunct="1">
      <a:defRPr sz="2400" kern="1200">
        <a:solidFill>
          <a:schemeClr val="tx1"/>
        </a:solidFill>
        <a:latin typeface="Times New Roman"/>
        <a:ea typeface="+mn-ea"/>
        <a:cs typeface="+mn-cs"/>
      </a:defRPr>
    </a:lvl7pPr>
    <a:lvl8pPr marL="3200400" algn="l" defTabSz="914400" rtl="0" eaLnBrk="1" latinLnBrk="0" hangingPunct="1">
      <a:defRPr sz="2400" kern="1200">
        <a:solidFill>
          <a:schemeClr val="tx1"/>
        </a:solidFill>
        <a:latin typeface="Times New Roman"/>
        <a:ea typeface="+mn-ea"/>
        <a:cs typeface="+mn-cs"/>
      </a:defRPr>
    </a:lvl8pPr>
    <a:lvl9pPr marL="3657600" algn="l" defTabSz="914400" rtl="0" eaLnBrk="1" latinLnBrk="0" hangingPunct="1">
      <a:defRPr sz="2400" kern="1200">
        <a:solidFill>
          <a:schemeClr val="tx1"/>
        </a:solidFill>
        <a:latin typeface="Times New Roman"/>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20396D"/>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8D9DE72-1F71-4E9E-8D6E-E843C800EBA3}" v="23" dt="2024-01-17T04:54:49.3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35" autoAdjust="0"/>
    <p:restoredTop sz="86401" autoAdjust="0"/>
  </p:normalViewPr>
  <p:slideViewPr>
    <p:cSldViewPr>
      <p:cViewPr varScale="1">
        <p:scale>
          <a:sx n="87" d="100"/>
          <a:sy n="87" d="100"/>
        </p:scale>
        <p:origin x="189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sz="quarter"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fld id="{94633A84-D730-4DB1-B585-7559B92CE5D8}" type="datetimeFigureOut">
              <a:rPr lang="en-US"/>
              <a:pPr>
                <a:defRPr/>
              </a:pPr>
              <a:t>1/16/2024</a:t>
            </a:fld>
            <a:endParaRPr lang="en-US"/>
          </a:p>
        </p:txBody>
      </p:sp>
      <p:sp>
        <p:nvSpPr>
          <p:cNvPr id="27652" name="Rectangle 4"/>
          <p:cNvSpPr>
            <a:spLocks noGrp="1" noChangeArrowheads="1"/>
          </p:cNvSpPr>
          <p:nvPr>
            <p:ph type="ftr" sz="quarter" idx="2"/>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p>
        </p:txBody>
      </p:sp>
      <p:sp>
        <p:nvSpPr>
          <p:cNvPr id="27653" name="Rectangle 5"/>
          <p:cNvSpPr>
            <a:spLocks noGrp="1" noChangeArrowheads="1"/>
          </p:cNvSpPr>
          <p:nvPr>
            <p:ph type="sldNum" sz="quarter" idx="3"/>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1C669EC8-97E7-4C24-A864-1853E75085DC}" type="slidenum">
              <a:rPr lang="en-US"/>
              <a:pPr>
                <a:defRPr/>
              </a:pPr>
              <a:t>‹#›</a:t>
            </a:fld>
            <a:endParaRPr lang="en-US"/>
          </a:p>
        </p:txBody>
      </p:sp>
    </p:spTree>
    <p:extLst>
      <p:ext uri="{BB962C8B-B14F-4D97-AF65-F5344CB8AC3E}">
        <p14:creationId xmlns:p14="http://schemas.microsoft.com/office/powerpoint/2010/main" val="9789857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53251" name="Rectangle 3"/>
          <p:cNvSpPr>
            <a:spLocks noGrp="1" noChangeArrowheads="1"/>
          </p:cNvSpPr>
          <p:nvPr>
            <p:ph type="dt" idx="1"/>
          </p:nvPr>
        </p:nvSpPr>
        <p:spPr bwMode="auto">
          <a:xfrm>
            <a:off x="397256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934720" y="4415790"/>
            <a:ext cx="514096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53255" name="Rectangle 7"/>
          <p:cNvSpPr>
            <a:spLocks noGrp="1" noChangeArrowheads="1"/>
          </p:cNvSpPr>
          <p:nvPr>
            <p:ph type="sldNum" sz="quarter" idx="5"/>
          </p:nvPr>
        </p:nvSpPr>
        <p:spPr bwMode="auto">
          <a:xfrm>
            <a:off x="3972560" y="8831580"/>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Times New Roman" pitchFamily="18" charset="0"/>
              </a:defRPr>
            </a:lvl1pPr>
          </a:lstStyle>
          <a:p>
            <a:pPr>
              <a:defRPr/>
            </a:pPr>
            <a:fld id="{82C5A2EE-74B4-4329-B2EC-6DFE0575EDC9}" type="slidenum">
              <a:rPr lang="en-US"/>
              <a:pPr>
                <a:defRPr/>
              </a:pPr>
              <a:t>‹#›</a:t>
            </a:fld>
            <a:endParaRPr lang="en-US"/>
          </a:p>
        </p:txBody>
      </p:sp>
    </p:spTree>
    <p:extLst>
      <p:ext uri="{BB962C8B-B14F-4D97-AF65-F5344CB8AC3E}">
        <p14:creationId xmlns:p14="http://schemas.microsoft.com/office/powerpoint/2010/main" val="239245560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hapter_number_layou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85800" y="1143000"/>
            <a:ext cx="7772400" cy="553998"/>
          </a:xfrm>
        </p:spPr>
        <p:txBody>
          <a:bodyPr lIns="0" tIns="0" rIns="0" bIns="0" anchor="t" anchorCtr="0">
            <a:spAutoFit/>
          </a:bodyPr>
          <a:lstStyle>
            <a:lvl1pPr>
              <a:defRPr sz="3600" b="1" i="0" baseline="0">
                <a:solidFill>
                  <a:srgbClr val="000099"/>
                </a:solidFill>
              </a:defRPr>
            </a:lvl1pPr>
          </a:lstStyle>
          <a:p>
            <a:r>
              <a:rPr lang="en-US" dirty="0"/>
              <a:t>Chapter number</a:t>
            </a:r>
          </a:p>
        </p:txBody>
      </p:sp>
      <p:sp>
        <p:nvSpPr>
          <p:cNvPr id="7" name="Text Placeholder 7"/>
          <p:cNvSpPr>
            <a:spLocks noGrp="1"/>
          </p:cNvSpPr>
          <p:nvPr>
            <p:ph type="body" sz="quarter" idx="13" hasCustomPrompt="1"/>
          </p:nvPr>
        </p:nvSpPr>
        <p:spPr>
          <a:xfrm>
            <a:off x="1905000" y="2209800"/>
            <a:ext cx="5334000" cy="2971800"/>
          </a:xfrm>
        </p:spPr>
        <p:txBody>
          <a:bodyPr/>
          <a:lstStyle>
            <a:lvl1pPr marL="0" indent="0" algn="ctr">
              <a:buNone/>
              <a:defRPr sz="4800" b="1" baseline="0"/>
            </a:lvl1pPr>
          </a:lstStyle>
          <a:p>
            <a:pPr lvl="0"/>
            <a:r>
              <a:rPr lang="en-US" dirty="0"/>
              <a:t>Chapter title</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903205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_Text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8" name="Table Placeholder 7">
            <a:extLst>
              <a:ext uri="{FF2B5EF4-FFF2-40B4-BE49-F238E27FC236}">
                <a16:creationId xmlns:a16="http://schemas.microsoft.com/office/drawing/2014/main" id="{BA428B99-D0BB-4B7F-A30C-E347F02920DF}"/>
              </a:ext>
            </a:extLst>
          </p:cNvPr>
          <p:cNvSpPr>
            <a:spLocks noGrp="1"/>
          </p:cNvSpPr>
          <p:nvPr>
            <p:ph type="tbl" sz="quarter" idx="16" hasCustomPrompt="1"/>
          </p:nvPr>
        </p:nvSpPr>
        <p:spPr>
          <a:xfrm>
            <a:off x="914400" y="1143000"/>
            <a:ext cx="7315200" cy="2438400"/>
          </a:xfrm>
        </p:spPr>
        <p:txBody>
          <a:bodyPr/>
          <a:lstStyle>
            <a:lvl1pPr marL="0" indent="0">
              <a:buNone/>
              <a:defRPr/>
            </a:lvl1pPr>
          </a:lstStyle>
          <a:p>
            <a:r>
              <a:rPr lang="en-US" dirty="0"/>
              <a:t>Click to insert table</a:t>
            </a:r>
          </a:p>
        </p:txBody>
      </p:sp>
      <p:sp>
        <p:nvSpPr>
          <p:cNvPr id="10" name="Text Placeholder 9"/>
          <p:cNvSpPr>
            <a:spLocks noGrp="1"/>
          </p:cNvSpPr>
          <p:nvPr>
            <p:ph type="body" sz="quarter" idx="15"/>
          </p:nvPr>
        </p:nvSpPr>
        <p:spPr>
          <a:xfrm>
            <a:off x="838200" y="3733800"/>
            <a:ext cx="7391400" cy="2209799"/>
          </a:xfrm>
        </p:spPr>
        <p:txBody>
          <a:bodyPr/>
          <a:lstStyle>
            <a:lvl1pPr marL="0" indent="0">
              <a:buNone/>
              <a:defRPr sz="2000"/>
            </a:lvl1pPr>
          </a:lstStyle>
          <a:p>
            <a:pPr lvl="0"/>
            <a:r>
              <a:rPr lang="en-US"/>
              <a:t>Click to edit Master text styles</a:t>
            </a:r>
          </a:p>
        </p:txBody>
      </p:sp>
      <p:sp>
        <p:nvSpPr>
          <p:cNvPr id="4" name="Footer Placeholder 2"/>
          <p:cNvSpPr>
            <a:spLocks noGrp="1"/>
          </p:cNvSpPr>
          <p:nvPr>
            <p:ph type="ftr" sz="quarter" idx="11"/>
          </p:nvPr>
        </p:nvSpPr>
        <p:spPr>
          <a:ln/>
        </p:spPr>
        <p:txBody>
          <a:bodyPr/>
          <a:lstStyle>
            <a:lvl1pPr>
              <a:defRPr/>
            </a:lvl1pPr>
          </a:lstStyle>
          <a:p>
            <a:pPr>
              <a:defRPr/>
            </a:pPr>
            <a:r>
              <a:rPr lang="en-US" dirty="0"/>
              <a:t>© 2022, Mike Murach &amp; Associates, Inc.</a:t>
            </a:r>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C2,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70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_Image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Content Placeholder 6"/>
          <p:cNvSpPr>
            <a:spLocks noGrp="1"/>
          </p:cNvSpPr>
          <p:nvPr>
            <p:ph sz="quarter" idx="13" hasCustomPrompt="1"/>
          </p:nvPr>
        </p:nvSpPr>
        <p:spPr>
          <a:xfrm>
            <a:off x="914400" y="1066800"/>
            <a:ext cx="7315200" cy="2514600"/>
          </a:xfrm>
        </p:spPr>
        <p:txBody>
          <a:bodyPr/>
          <a:lstStyle>
            <a:lvl1pPr marL="0" indent="0">
              <a:buNone/>
              <a:defRPr/>
            </a:lvl1pPr>
          </a:lstStyle>
          <a:p>
            <a:pPr lvl="0"/>
            <a:r>
              <a:rPr lang="en-US" dirty="0"/>
              <a:t>Click to insert image</a:t>
            </a:r>
          </a:p>
        </p:txBody>
      </p:sp>
      <p:sp>
        <p:nvSpPr>
          <p:cNvPr id="8" name="Text Placeholder 7"/>
          <p:cNvSpPr>
            <a:spLocks noGrp="1"/>
          </p:cNvSpPr>
          <p:nvPr>
            <p:ph type="body" sz="quarter" idx="14" hasCustomPrompt="1"/>
          </p:nvPr>
        </p:nvSpPr>
        <p:spPr>
          <a:xfrm>
            <a:off x="838200" y="3730079"/>
            <a:ext cx="7391400" cy="457200"/>
          </a:xfrm>
        </p:spPr>
        <p:txBody>
          <a:bodyPr/>
          <a:lstStyle>
            <a:lvl1pPr marL="0" indent="0">
              <a:buNone/>
              <a:defRPr sz="2400" b="1">
                <a:solidFill>
                  <a:srgbClr val="000099"/>
                </a:solidFill>
                <a:latin typeface="+mj-lt"/>
              </a:defRPr>
            </a:lvl1pPr>
          </a:lstStyle>
          <a:p>
            <a:pPr lvl="0"/>
            <a:r>
              <a:rPr lang="en-US" dirty="0"/>
              <a:t>Click to edit Master heading style</a:t>
            </a:r>
          </a:p>
        </p:txBody>
      </p:sp>
      <p:sp>
        <p:nvSpPr>
          <p:cNvPr id="9" name="Content Placeholder 8"/>
          <p:cNvSpPr>
            <a:spLocks noGrp="1"/>
          </p:cNvSpPr>
          <p:nvPr>
            <p:ph sz="quarter" idx="15" hasCustomPrompt="1"/>
          </p:nvPr>
        </p:nvSpPr>
        <p:spPr>
          <a:xfrm>
            <a:off x="914400" y="4267200"/>
            <a:ext cx="7315200" cy="1676400"/>
          </a:xfrm>
        </p:spPr>
        <p:txBody>
          <a:bodyPr/>
          <a:lstStyle>
            <a:lvl1pPr marL="0" indent="0">
              <a:buNone/>
              <a:defRPr/>
            </a:lvl1pPr>
          </a:lstStyle>
          <a:p>
            <a:pPr lvl="0"/>
            <a:r>
              <a:rPr lang="en-US" dirty="0"/>
              <a:t>Click to insert image</a:t>
            </a:r>
          </a:p>
        </p:txBody>
      </p:sp>
      <p:sp>
        <p:nvSpPr>
          <p:cNvPr id="4" name="Footer Placeholder 2"/>
          <p:cNvSpPr>
            <a:spLocks noGrp="1"/>
          </p:cNvSpPr>
          <p:nvPr>
            <p:ph type="ftr" sz="quarter" idx="11"/>
          </p:nvPr>
        </p:nvSpPr>
        <p:spPr>
          <a:ln/>
        </p:spPr>
        <p:txBody>
          <a:bodyPr/>
          <a:lstStyle>
            <a:lvl1pPr>
              <a:defRPr/>
            </a:lvl1pPr>
          </a:lstStyle>
          <a:p>
            <a:pPr>
              <a:defRPr/>
            </a:pPr>
            <a:r>
              <a:rPr lang="en-US" dirty="0"/>
              <a:t>© 2022, Mike Murach &amp; Associates, Inc.</a:t>
            </a:r>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C2,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10681478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_Image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10" name="Text Placeholder 9"/>
          <p:cNvSpPr>
            <a:spLocks noGrp="1"/>
          </p:cNvSpPr>
          <p:nvPr>
            <p:ph type="body" sz="quarter" idx="15"/>
          </p:nvPr>
        </p:nvSpPr>
        <p:spPr>
          <a:xfrm>
            <a:off x="812800" y="1062758"/>
            <a:ext cx="7391400" cy="2213842"/>
          </a:xfrm>
        </p:spPr>
        <p:txBody>
          <a:bodyPr/>
          <a:lstStyle>
            <a:lvl1pPr marL="0" indent="0">
              <a:buNone/>
              <a:defRPr sz="2000"/>
            </a:lvl1pPr>
          </a:lstStyle>
          <a:p>
            <a:pPr lvl="0"/>
            <a:r>
              <a:rPr lang="en-US"/>
              <a:t>Click to edit Master text styles</a:t>
            </a:r>
          </a:p>
        </p:txBody>
      </p:sp>
      <p:sp>
        <p:nvSpPr>
          <p:cNvPr id="7" name="Content Placeholder 6"/>
          <p:cNvSpPr>
            <a:spLocks noGrp="1"/>
          </p:cNvSpPr>
          <p:nvPr>
            <p:ph sz="quarter" idx="13" hasCustomPrompt="1"/>
          </p:nvPr>
        </p:nvSpPr>
        <p:spPr>
          <a:xfrm>
            <a:off x="812800" y="3319598"/>
            <a:ext cx="7315200" cy="2438400"/>
          </a:xfrm>
        </p:spPr>
        <p:txBody>
          <a:bodyPr/>
          <a:lstStyle>
            <a:lvl1pPr marL="0" indent="0">
              <a:buNone/>
              <a:defRPr/>
            </a:lvl1pPr>
          </a:lstStyle>
          <a:p>
            <a:pPr lvl="0"/>
            <a:r>
              <a:rPr lang="en-US" dirty="0"/>
              <a:t>Click to insert image</a:t>
            </a:r>
          </a:p>
        </p:txBody>
      </p:sp>
      <p:sp>
        <p:nvSpPr>
          <p:cNvPr id="4" name="Footer Placeholder 2"/>
          <p:cNvSpPr>
            <a:spLocks noGrp="1"/>
          </p:cNvSpPr>
          <p:nvPr>
            <p:ph type="ftr" sz="quarter" idx="11"/>
          </p:nvPr>
        </p:nvSpPr>
        <p:spPr>
          <a:ln/>
        </p:spPr>
        <p:txBody>
          <a:bodyPr/>
          <a:lstStyle>
            <a:lvl1pPr>
              <a:defRPr/>
            </a:lvl1pPr>
          </a:lstStyle>
          <a:p>
            <a:pPr>
              <a:defRPr/>
            </a:pPr>
            <a:r>
              <a:rPr lang="en-US" dirty="0"/>
              <a:t>© 2022, Mike Murach &amp; Associates, Inc.</a:t>
            </a:r>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C2,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5140972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_Image_Text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10" name="Text Placeholder 9"/>
          <p:cNvSpPr>
            <a:spLocks noGrp="1"/>
          </p:cNvSpPr>
          <p:nvPr>
            <p:ph type="body" sz="quarter" idx="15"/>
          </p:nvPr>
        </p:nvSpPr>
        <p:spPr>
          <a:xfrm>
            <a:off x="812800" y="1062758"/>
            <a:ext cx="7391400" cy="1756642"/>
          </a:xfrm>
        </p:spPr>
        <p:txBody>
          <a:bodyPr/>
          <a:lstStyle>
            <a:lvl1pPr marL="0" indent="0">
              <a:buNone/>
              <a:defRPr sz="2000"/>
            </a:lvl1pPr>
          </a:lstStyle>
          <a:p>
            <a:pPr lvl="0"/>
            <a:r>
              <a:rPr lang="en-US"/>
              <a:t>Click to edit Master text styles</a:t>
            </a:r>
          </a:p>
        </p:txBody>
      </p:sp>
      <p:sp>
        <p:nvSpPr>
          <p:cNvPr id="7" name="Content Placeholder 6"/>
          <p:cNvSpPr>
            <a:spLocks noGrp="1"/>
          </p:cNvSpPr>
          <p:nvPr>
            <p:ph sz="quarter" idx="13" hasCustomPrompt="1"/>
          </p:nvPr>
        </p:nvSpPr>
        <p:spPr>
          <a:xfrm>
            <a:off x="812800" y="2895600"/>
            <a:ext cx="7315200" cy="1633402"/>
          </a:xfrm>
        </p:spPr>
        <p:txBody>
          <a:bodyPr/>
          <a:lstStyle>
            <a:lvl1pPr marL="0" indent="0">
              <a:buNone/>
              <a:defRPr/>
            </a:lvl1pPr>
          </a:lstStyle>
          <a:p>
            <a:pPr lvl="0"/>
            <a:r>
              <a:rPr lang="en-US" dirty="0"/>
              <a:t>Click to insert image</a:t>
            </a:r>
          </a:p>
        </p:txBody>
      </p:sp>
      <p:sp>
        <p:nvSpPr>
          <p:cNvPr id="9" name="Text Placeholder 9"/>
          <p:cNvSpPr>
            <a:spLocks noGrp="1"/>
          </p:cNvSpPr>
          <p:nvPr>
            <p:ph type="body" sz="quarter" idx="16"/>
          </p:nvPr>
        </p:nvSpPr>
        <p:spPr>
          <a:xfrm>
            <a:off x="812800" y="4605202"/>
            <a:ext cx="7391400" cy="1414598"/>
          </a:xfrm>
        </p:spPr>
        <p:txBody>
          <a:bodyPr/>
          <a:lstStyle>
            <a:lvl1pPr marL="0" indent="0">
              <a:buNone/>
              <a:defRPr sz="2000"/>
            </a:lvl1pPr>
          </a:lstStyle>
          <a:p>
            <a:pPr lvl="0"/>
            <a:r>
              <a:rPr lang="en-US"/>
              <a:t>Click to edit Master text styles</a:t>
            </a:r>
          </a:p>
        </p:txBody>
      </p:sp>
      <p:sp>
        <p:nvSpPr>
          <p:cNvPr id="4" name="Footer Placeholder 2"/>
          <p:cNvSpPr>
            <a:spLocks noGrp="1"/>
          </p:cNvSpPr>
          <p:nvPr>
            <p:ph type="ftr" sz="quarter" idx="11"/>
          </p:nvPr>
        </p:nvSpPr>
        <p:spPr>
          <a:ln/>
        </p:spPr>
        <p:txBody>
          <a:bodyPr/>
          <a:lstStyle>
            <a:lvl1pPr>
              <a:defRPr/>
            </a:lvl1pPr>
          </a:lstStyle>
          <a:p>
            <a:pPr>
              <a:defRPr/>
            </a:pPr>
            <a:r>
              <a:rPr lang="en-US" dirty="0"/>
              <a:t>© 2022, Mike Murach &amp; Associates, Inc.</a:t>
            </a:r>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C2,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2602246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_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Text Placeholder 6"/>
          <p:cNvSpPr>
            <a:spLocks noGrp="1"/>
          </p:cNvSpPr>
          <p:nvPr>
            <p:ph type="body" sz="quarter" idx="13"/>
          </p:nvPr>
        </p:nvSpPr>
        <p:spPr>
          <a:xfrm>
            <a:off x="838200" y="1066800"/>
            <a:ext cx="7391400" cy="4876800"/>
          </a:xfrm>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50173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_layout_2-line_title">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381000" y="298996"/>
            <a:ext cx="83058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l">
              <a:defRPr sz="3800" b="1" i="0" baseline="0">
                <a:solidFill>
                  <a:srgbClr val="000099"/>
                </a:solidFill>
                <a:latin typeface="Verdana" panose="020B0604030504040204" pitchFamily="34" charset="0"/>
                <a:ea typeface="Verdana" panose="020B0604030504040204" pitchFamily="34" charset="0"/>
              </a:defRPr>
            </a:lvl1pPr>
          </a:lstStyle>
          <a:p>
            <a:pPr lvl="0"/>
            <a:r>
              <a:rPr lang="en-US" dirty="0"/>
              <a:t>Click to edit Master title style</a:t>
            </a:r>
          </a:p>
        </p:txBody>
      </p:sp>
      <p:sp>
        <p:nvSpPr>
          <p:cNvPr id="7" name="Text Placeholder 6"/>
          <p:cNvSpPr>
            <a:spLocks noGrp="1"/>
          </p:cNvSpPr>
          <p:nvPr>
            <p:ph type="body" sz="quarter" idx="13"/>
          </p:nvPr>
        </p:nvSpPr>
        <p:spPr>
          <a:xfrm>
            <a:off x="381000" y="1143000"/>
            <a:ext cx="8305800" cy="4800600"/>
          </a:xfrm>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text styles</a:t>
            </a:r>
          </a:p>
        </p:txBody>
      </p:sp>
      <p:sp>
        <p:nvSpPr>
          <p:cNvPr id="5" name="Slide Number Placeholder 4"/>
          <p:cNvSpPr>
            <a:spLocks noGrp="1"/>
          </p:cNvSpPr>
          <p:nvPr>
            <p:ph type="sldNum" sz="quarter" idx="12"/>
          </p:nvPr>
        </p:nvSpPr>
        <p:spPr>
          <a:xfrm>
            <a:off x="7086600" y="6248485"/>
            <a:ext cx="1905000" cy="457200"/>
          </a:xfrm>
        </p:spPr>
        <p:txBody>
          <a:bodyPr/>
          <a:lstStyle/>
          <a:p>
            <a:pPr algn="l">
              <a:defRPr/>
            </a:pPr>
            <a:endParaRPr lang="en-US" sz="1400" dirty="0">
              <a:latin typeface="Times New Roman"/>
            </a:endParaRPr>
          </a:p>
          <a:p>
            <a:pPr>
              <a:defRPr/>
            </a:pPr>
            <a:r>
              <a:rPr lang="en-US" sz="1050" dirty="0">
                <a:solidFill>
                  <a:schemeClr val="bg1"/>
                </a:solidFill>
              </a:rPr>
              <a:t>C2, Slide </a:t>
            </a:r>
            <a:fld id="{BF5C1183-B085-4070-A402-C03A3F977D3D}" type="slidenum">
              <a:rPr lang="en-US" sz="1050" smtClean="0">
                <a:solidFill>
                  <a:schemeClr val="bg1"/>
                </a:solidFill>
              </a:rPr>
              <a:pPr>
                <a:defRPr/>
              </a:pPr>
              <a:t>‹#›</a:t>
            </a:fld>
            <a:endParaRPr lang="en-US" sz="1050" dirty="0">
              <a:solidFill>
                <a:schemeClr val="bg1"/>
              </a:solidFill>
            </a:endParaRPr>
          </a:p>
        </p:txBody>
      </p:sp>
    </p:spTree>
    <p:extLst>
      <p:ext uri="{BB962C8B-B14F-4D97-AF65-F5344CB8AC3E}">
        <p14:creationId xmlns:p14="http://schemas.microsoft.com/office/powerpoint/2010/main" val="3749648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_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Content Placeholder 6"/>
          <p:cNvSpPr>
            <a:spLocks noGrp="1"/>
          </p:cNvSpPr>
          <p:nvPr>
            <p:ph sz="quarter" idx="13" hasCustomPrompt="1"/>
          </p:nvPr>
        </p:nvSpPr>
        <p:spPr>
          <a:xfrm>
            <a:off x="914400" y="1143000"/>
            <a:ext cx="7315200" cy="4800600"/>
          </a:xfrm>
        </p:spPr>
        <p:txBody>
          <a:bodyPr/>
          <a:lstStyle>
            <a:lvl1pPr marL="0" indent="0">
              <a:buNone/>
              <a:defRPr/>
            </a:lvl1pPr>
          </a:lstStyle>
          <a:p>
            <a:pPr lvl="0"/>
            <a:r>
              <a:rPr lang="en-US" dirty="0"/>
              <a:t>Click to insert image</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3575222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_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8" name="Table Placeholder 7">
            <a:extLst>
              <a:ext uri="{FF2B5EF4-FFF2-40B4-BE49-F238E27FC236}">
                <a16:creationId xmlns:a16="http://schemas.microsoft.com/office/drawing/2014/main" id="{B67ED070-8611-4D83-A3C6-478B69003052}"/>
              </a:ext>
            </a:extLst>
          </p:cNvPr>
          <p:cNvSpPr>
            <a:spLocks noGrp="1"/>
          </p:cNvSpPr>
          <p:nvPr>
            <p:ph type="tbl" sz="quarter" idx="13" hasCustomPrompt="1"/>
          </p:nvPr>
        </p:nvSpPr>
        <p:spPr>
          <a:xfrm>
            <a:off x="914400" y="1143000"/>
            <a:ext cx="7315200" cy="4495800"/>
          </a:xfrm>
        </p:spPr>
        <p:txBody>
          <a:bodyPr/>
          <a:lstStyle>
            <a:lvl1pPr marL="0" indent="0">
              <a:buNone/>
              <a:defRPr/>
            </a:lvl1pPr>
          </a:lstStyle>
          <a:p>
            <a:r>
              <a:rPr lang="en-US" dirty="0"/>
              <a:t>Click to insert table</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95467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_Console_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Text Placeholder 6"/>
          <p:cNvSpPr>
            <a:spLocks noGrp="1"/>
          </p:cNvSpPr>
          <p:nvPr>
            <p:ph type="body" sz="quarter" idx="13"/>
          </p:nvPr>
        </p:nvSpPr>
        <p:spPr>
          <a:xfrm>
            <a:off x="838200" y="1066800"/>
            <a:ext cx="7391400" cy="2743200"/>
          </a:xfrm>
          <a:solidFill>
            <a:schemeClr val="bg1"/>
          </a:solidFill>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Text Placeholder 14"/>
          <p:cNvSpPr>
            <a:spLocks noGrp="1"/>
          </p:cNvSpPr>
          <p:nvPr>
            <p:ph type="body" sz="quarter" idx="15"/>
          </p:nvPr>
        </p:nvSpPr>
        <p:spPr>
          <a:xfrm>
            <a:off x="1295400" y="3892100"/>
            <a:ext cx="6934200" cy="2049956"/>
          </a:xfrm>
          <a:solidFill>
            <a:schemeClr val="bg1">
              <a:lumMod val="95000"/>
            </a:schemeClr>
          </a:solidFill>
          <a:ln w="31750" cmpd="thickThin">
            <a:solidFill>
              <a:schemeClr val="tx1"/>
            </a:solidFill>
          </a:ln>
        </p:spPr>
        <p:txBody>
          <a:bodyPr/>
          <a:lstStyle>
            <a:lvl1pPr marL="0" indent="0">
              <a:buNone/>
              <a:defRPr sz="2000"/>
            </a:lvl1pPr>
          </a:lstStyle>
          <a:p>
            <a:pPr lvl="0"/>
            <a:r>
              <a:rPr lang="en-US"/>
              <a:t>Click to edit Master text styles</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427311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_Console_Text_Console_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Text Placeholder 6"/>
          <p:cNvSpPr>
            <a:spLocks noGrp="1"/>
          </p:cNvSpPr>
          <p:nvPr>
            <p:ph type="body" sz="quarter" idx="13"/>
          </p:nvPr>
        </p:nvSpPr>
        <p:spPr>
          <a:xfrm>
            <a:off x="838200" y="1066800"/>
            <a:ext cx="7391400" cy="990600"/>
          </a:xfrm>
          <a:solidFill>
            <a:schemeClr val="bg1"/>
          </a:solidFill>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Text Placeholder 14"/>
          <p:cNvSpPr>
            <a:spLocks noGrp="1"/>
          </p:cNvSpPr>
          <p:nvPr>
            <p:ph type="body" sz="quarter" idx="16"/>
          </p:nvPr>
        </p:nvSpPr>
        <p:spPr>
          <a:xfrm>
            <a:off x="1295400" y="2150899"/>
            <a:ext cx="6934200" cy="815635"/>
          </a:xfrm>
          <a:solidFill>
            <a:schemeClr val="bg1">
              <a:lumMod val="95000"/>
            </a:schemeClr>
          </a:solidFill>
          <a:ln w="31750" cmpd="thickThin">
            <a:solidFill>
              <a:schemeClr val="tx1"/>
            </a:solidFill>
          </a:ln>
        </p:spPr>
        <p:txBody>
          <a:bodyPr/>
          <a:lstStyle>
            <a:lvl1pPr marL="0" indent="0">
              <a:buNone/>
              <a:defRPr sz="2000"/>
            </a:lvl1pPr>
          </a:lstStyle>
          <a:p>
            <a:pPr lvl="0"/>
            <a:r>
              <a:rPr lang="en-US"/>
              <a:t>Click to edit Master text styles</a:t>
            </a:r>
          </a:p>
        </p:txBody>
      </p:sp>
      <p:sp>
        <p:nvSpPr>
          <p:cNvPr id="11" name="Text Placeholder 6"/>
          <p:cNvSpPr>
            <a:spLocks noGrp="1"/>
          </p:cNvSpPr>
          <p:nvPr>
            <p:ph type="body" sz="quarter" idx="17"/>
          </p:nvPr>
        </p:nvSpPr>
        <p:spPr>
          <a:xfrm>
            <a:off x="838200" y="3347534"/>
            <a:ext cx="7391400" cy="1496734"/>
          </a:xfrm>
          <a:solidFill>
            <a:schemeClr val="bg1"/>
          </a:solidFill>
        </p:spPr>
        <p:txBody>
          <a:bodyPr/>
          <a:lstStyle>
            <a:lvl1pPr marL="0" indent="0">
              <a:buNone/>
              <a:defRPr sz="20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Text Placeholder 14"/>
          <p:cNvSpPr>
            <a:spLocks noGrp="1"/>
          </p:cNvSpPr>
          <p:nvPr>
            <p:ph type="body" sz="quarter" idx="15"/>
          </p:nvPr>
        </p:nvSpPr>
        <p:spPr>
          <a:xfrm>
            <a:off x="1295400" y="4982112"/>
            <a:ext cx="6934200" cy="885288"/>
          </a:xfrm>
          <a:solidFill>
            <a:schemeClr val="bg1">
              <a:lumMod val="95000"/>
            </a:schemeClr>
          </a:solidFill>
          <a:ln w="31750" cmpd="thickThin">
            <a:solidFill>
              <a:schemeClr val="tx1"/>
            </a:solidFill>
          </a:ln>
        </p:spPr>
        <p:txBody>
          <a:bodyPr/>
          <a:lstStyle>
            <a:lvl1pPr marL="0" indent="0">
              <a:buNone/>
              <a:defRPr sz="2000"/>
            </a:lvl1pPr>
          </a:lstStyle>
          <a:p>
            <a:pPr lvl="0"/>
            <a:r>
              <a:rPr lang="en-US"/>
              <a:t>Click to edit Master text styles</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2704291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sole_layou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Text Placeholder 14"/>
          <p:cNvSpPr>
            <a:spLocks noGrp="1"/>
          </p:cNvSpPr>
          <p:nvPr>
            <p:ph type="body" sz="quarter" idx="15"/>
          </p:nvPr>
        </p:nvSpPr>
        <p:spPr>
          <a:xfrm>
            <a:off x="1295400" y="1143000"/>
            <a:ext cx="6934200" cy="3200400"/>
          </a:xfrm>
          <a:solidFill>
            <a:schemeClr val="bg1">
              <a:lumMod val="95000"/>
            </a:schemeClr>
          </a:solidFill>
          <a:ln w="31750" cmpd="thickThin">
            <a:solidFill>
              <a:schemeClr val="tx1"/>
            </a:solidFill>
          </a:ln>
        </p:spPr>
        <p:txBody>
          <a:bodyPr/>
          <a:lstStyle>
            <a:lvl1pPr marL="0" indent="0">
              <a:buNone/>
              <a:defRPr sz="2000"/>
            </a:lvl1pPr>
          </a:lstStyle>
          <a:p>
            <a:pPr lvl="0"/>
            <a:r>
              <a:rPr lang="en-US"/>
              <a:t>Click to edit Master text styles</a:t>
            </a:r>
          </a:p>
        </p:txBody>
      </p:sp>
      <p:sp>
        <p:nvSpPr>
          <p:cNvPr id="3" name="Date Placeholder 2"/>
          <p:cNvSpPr>
            <a:spLocks noGrp="1"/>
          </p:cNvSpPr>
          <p:nvPr>
            <p:ph type="dt" sz="half" idx="10"/>
          </p:nvPr>
        </p:nvSpPr>
        <p:spPr/>
        <p:txBody>
          <a:bodyPr/>
          <a:lstStyle/>
          <a:p>
            <a:pPr>
              <a:defRPr/>
            </a:pPr>
            <a:r>
              <a:rPr lang="en-US" dirty="0"/>
              <a:t>Chapter 2</a:t>
            </a:r>
          </a:p>
        </p:txBody>
      </p:sp>
      <p:sp>
        <p:nvSpPr>
          <p:cNvPr id="4" name="Footer Placeholder 3"/>
          <p:cNvSpPr>
            <a:spLocks noGrp="1"/>
          </p:cNvSpPr>
          <p:nvPr>
            <p:ph type="ftr" sz="quarter" idx="11"/>
          </p:nvPr>
        </p:nvSpPr>
        <p:spPr/>
        <p:txBody>
          <a:bodyPr/>
          <a:lstStyle/>
          <a:p>
            <a:pPr>
              <a:defRPr/>
            </a:pPr>
            <a:r>
              <a:rPr lang="en-US" dirty="0"/>
              <a:t>© 2022, Mike Murach &amp; Associates, Inc.</a:t>
            </a:r>
          </a:p>
        </p:txBody>
      </p:sp>
      <p:sp>
        <p:nvSpPr>
          <p:cNvPr id="5" name="Slide Number Placeholder 4"/>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extLst>
      <p:ext uri="{BB962C8B-B14F-4D97-AF65-F5344CB8AC3E}">
        <p14:creationId xmlns:p14="http://schemas.microsoft.com/office/powerpoint/2010/main" val="3610901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_Text_layout">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bwMode="auto">
          <a:xfrm>
            <a:off x="914400" y="624989"/>
            <a:ext cx="7315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lgn="l">
              <a:defRPr sz="2400" b="1" i="0" baseline="0">
                <a:solidFill>
                  <a:srgbClr val="000099"/>
                </a:solidFill>
              </a:defRPr>
            </a:lvl1pPr>
          </a:lstStyle>
          <a:p>
            <a:pPr lvl="0"/>
            <a:r>
              <a:rPr lang="en-US"/>
              <a:t>Click to edit Master title style</a:t>
            </a:r>
            <a:endParaRPr lang="en-US" dirty="0"/>
          </a:p>
        </p:txBody>
      </p:sp>
      <p:sp>
        <p:nvSpPr>
          <p:cNvPr id="7" name="Content Placeholder 6"/>
          <p:cNvSpPr>
            <a:spLocks noGrp="1"/>
          </p:cNvSpPr>
          <p:nvPr>
            <p:ph sz="quarter" idx="13" hasCustomPrompt="1"/>
          </p:nvPr>
        </p:nvSpPr>
        <p:spPr>
          <a:xfrm>
            <a:off x="914400" y="1066800"/>
            <a:ext cx="7315200" cy="2514600"/>
          </a:xfrm>
        </p:spPr>
        <p:txBody>
          <a:bodyPr/>
          <a:lstStyle>
            <a:lvl1pPr marL="0" indent="0">
              <a:buNone/>
              <a:defRPr/>
            </a:lvl1pPr>
          </a:lstStyle>
          <a:p>
            <a:pPr lvl="0"/>
            <a:r>
              <a:rPr lang="en-US" dirty="0"/>
              <a:t>Click to insert image</a:t>
            </a:r>
          </a:p>
        </p:txBody>
      </p:sp>
      <p:sp>
        <p:nvSpPr>
          <p:cNvPr id="10" name="Text Placeholder 9"/>
          <p:cNvSpPr>
            <a:spLocks noGrp="1"/>
          </p:cNvSpPr>
          <p:nvPr>
            <p:ph type="body" sz="quarter" idx="15"/>
          </p:nvPr>
        </p:nvSpPr>
        <p:spPr>
          <a:xfrm>
            <a:off x="838200" y="3733800"/>
            <a:ext cx="7391400" cy="2209799"/>
          </a:xfrm>
        </p:spPr>
        <p:txBody>
          <a:bodyPr/>
          <a:lstStyle>
            <a:lvl1pPr marL="0" indent="0">
              <a:buNone/>
              <a:defRPr sz="2000"/>
            </a:lvl1pPr>
          </a:lstStyle>
          <a:p>
            <a:pPr lvl="0"/>
            <a:r>
              <a:rPr lang="en-US"/>
              <a:t>Click to edit Master text styles</a:t>
            </a:r>
          </a:p>
        </p:txBody>
      </p:sp>
      <p:sp>
        <p:nvSpPr>
          <p:cNvPr id="3" name="Date Placeholder 1"/>
          <p:cNvSpPr>
            <a:spLocks noGrp="1"/>
          </p:cNvSpPr>
          <p:nvPr>
            <p:ph type="dt" sz="half" idx="10"/>
          </p:nvPr>
        </p:nvSpPr>
        <p:spPr>
          <a:ln/>
        </p:spPr>
        <p:txBody>
          <a:bodyPr/>
          <a:lstStyle>
            <a:lvl1pPr>
              <a:defRPr sz="1800"/>
            </a:lvl1pPr>
          </a:lstStyle>
          <a:p>
            <a:pPr>
              <a:defRPr/>
            </a:pPr>
            <a:r>
              <a:rPr lang="en-US" dirty="0"/>
              <a:t>Chapter 2</a:t>
            </a:r>
          </a:p>
        </p:txBody>
      </p:sp>
      <p:sp>
        <p:nvSpPr>
          <p:cNvPr id="4" name="Footer Placeholder 2"/>
          <p:cNvSpPr>
            <a:spLocks noGrp="1"/>
          </p:cNvSpPr>
          <p:nvPr>
            <p:ph type="ftr" sz="quarter" idx="11"/>
          </p:nvPr>
        </p:nvSpPr>
        <p:spPr>
          <a:ln/>
        </p:spPr>
        <p:txBody>
          <a:bodyPr/>
          <a:lstStyle>
            <a:lvl1pPr>
              <a:defRPr/>
            </a:lvl1pPr>
          </a:lstStyle>
          <a:p>
            <a:pPr>
              <a:defRPr/>
            </a:pPr>
            <a:r>
              <a:rPr lang="en-US" dirty="0"/>
              <a:t>© 2022, Mike Murach &amp; Associates, Inc.</a:t>
            </a:r>
          </a:p>
        </p:txBody>
      </p:sp>
      <p:sp>
        <p:nvSpPr>
          <p:cNvPr id="6" name="Slide Number Placeholder 3"/>
          <p:cNvSpPr>
            <a:spLocks noGrp="1"/>
          </p:cNvSpPr>
          <p:nvPr>
            <p:ph type="sldNum" sz="quarter" idx="12"/>
          </p:nvPr>
        </p:nvSpPr>
        <p:spPr>
          <a:ln/>
        </p:spPr>
        <p:txBody>
          <a:bodyPr/>
          <a:lstStyle>
            <a:lvl1pPr algn="l">
              <a:defRPr sz="1400">
                <a:latin typeface="Times New Roman"/>
              </a:defRPr>
            </a:lvl1pPr>
          </a:lstStyle>
          <a:p>
            <a:pPr>
              <a:defRPr/>
            </a:pPr>
            <a:endParaRPr lang="en-US" dirty="0"/>
          </a:p>
          <a:p>
            <a:pPr algn="r">
              <a:defRPr/>
            </a:pPr>
            <a:r>
              <a:rPr lang="en-US" sz="900" dirty="0">
                <a:solidFill>
                  <a:schemeClr val="bg1"/>
                </a:solidFill>
                <a:latin typeface="Arial Narrow" pitchFamily="34" charset="0"/>
              </a:rPr>
              <a:t>C2, Slide </a:t>
            </a:r>
            <a:fld id="{5ECE9829-65B2-40C6-AEFF-7C648FF56A9C}" type="slidenum">
              <a:rPr lang="en-US" sz="900" smtClean="0">
                <a:solidFill>
                  <a:schemeClr val="bg1"/>
                </a:solidFill>
                <a:latin typeface="Arial Narrow" pitchFamily="34" charset="0"/>
              </a:rPr>
              <a:pPr algn="r">
                <a:defRPr/>
              </a:pPr>
              <a:t>‹#›</a:t>
            </a:fld>
            <a:endParaRPr lang="en-US" sz="900" dirty="0">
              <a:solidFill>
                <a:schemeClr val="bg1"/>
              </a:solidFill>
              <a:latin typeface="Arial Narrow" pitchFamily="34" charset="0"/>
            </a:endParaRPr>
          </a:p>
        </p:txBody>
      </p:sp>
    </p:spTree>
    <p:extLst>
      <p:ext uri="{BB962C8B-B14F-4D97-AF65-F5344CB8AC3E}">
        <p14:creationId xmlns:p14="http://schemas.microsoft.com/office/powerpoint/2010/main" val="154120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1"/>
          <p:cNvSpPr/>
          <p:nvPr userDrawn="1"/>
        </p:nvSpPr>
        <p:spPr bwMode="auto">
          <a:xfrm>
            <a:off x="0" y="6172200"/>
            <a:ext cx="9144000" cy="685800"/>
          </a:xfrm>
          <a:prstGeom prst="rect">
            <a:avLst/>
          </a:prstGeom>
          <a:solidFill>
            <a:srgbClr val="20396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pitchFamily="18" charset="0"/>
            </a:endParaRPr>
          </a:p>
        </p:txBody>
      </p:sp>
      <p:sp>
        <p:nvSpPr>
          <p:cNvPr id="7" name="Date Placeholder 1"/>
          <p:cNvSpPr>
            <a:spLocks noGrp="1"/>
          </p:cNvSpPr>
          <p:nvPr>
            <p:ph type="dt" sz="half" idx="2"/>
          </p:nvPr>
        </p:nvSpPr>
        <p:spPr bwMode="auto">
          <a:xfrm>
            <a:off x="2743200" y="6248400"/>
            <a:ext cx="36576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1800" b="1" i="1">
                <a:solidFill>
                  <a:schemeClr val="bg1"/>
                </a:solidFill>
                <a:latin typeface="Arial Narrow" panose="020B0606020202030204" pitchFamily="34" charset="0"/>
                <a:cs typeface="Arial" panose="020B0604020202020204" pitchFamily="34" charset="0"/>
              </a:defRPr>
            </a:lvl1pPr>
          </a:lstStyle>
          <a:p>
            <a:pPr>
              <a:defRPr/>
            </a:pPr>
            <a:endParaRPr lang="en-US" dirty="0"/>
          </a:p>
        </p:txBody>
      </p:sp>
      <p:sp>
        <p:nvSpPr>
          <p:cNvPr id="8" name="Footer Placeholder 2"/>
          <p:cNvSpPr>
            <a:spLocks noGrp="1"/>
          </p:cNvSpPr>
          <p:nvPr>
            <p:ph type="ftr" sz="quarter" idx="3"/>
          </p:nvPr>
        </p:nvSpPr>
        <p:spPr bwMode="auto">
          <a:xfrm>
            <a:off x="76200" y="6248400"/>
            <a:ext cx="27432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ctr">
              <a:defRPr sz="500">
                <a:solidFill>
                  <a:schemeClr val="bg1"/>
                </a:solidFill>
                <a:latin typeface="Arial Narrow" pitchFamily="34" charset="0"/>
              </a:defRPr>
            </a:lvl1pPr>
          </a:lstStyle>
          <a:p>
            <a:pPr>
              <a:defRPr/>
            </a:pPr>
            <a:endParaRPr lang="en-US" dirty="0"/>
          </a:p>
        </p:txBody>
      </p:sp>
      <p:sp>
        <p:nvSpPr>
          <p:cNvPr id="9" name="Slide Number Placeholder 3"/>
          <p:cNvSpPr>
            <a:spLocks noGrp="1"/>
          </p:cNvSpPr>
          <p:nvPr>
            <p:ph type="sldNum" sz="quarter" idx="4"/>
          </p:nvPr>
        </p:nvSpPr>
        <p:spPr bwMode="auto">
          <a:xfrm>
            <a:off x="66294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r">
              <a:defRPr sz="900">
                <a:latin typeface="Arial Narrow" pitchFamily="34" charset="0"/>
              </a:defRPr>
            </a:lvl1p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85" r:id="rId3"/>
    <p:sldLayoutId id="2147483679" r:id="rId4"/>
    <p:sldLayoutId id="2147483686" r:id="rId5"/>
    <p:sldLayoutId id="2147483680" r:id="rId6"/>
    <p:sldLayoutId id="2147483683" r:id="rId7"/>
    <p:sldLayoutId id="2147483681" r:id="rId8"/>
    <p:sldLayoutId id="2147483674" r:id="rId9"/>
    <p:sldLayoutId id="2147483687" r:id="rId10"/>
    <p:sldLayoutId id="2147483676" r:id="rId11"/>
    <p:sldLayoutId id="2147483675" r:id="rId12"/>
    <p:sldLayoutId id="2147483684" r:id="rId13"/>
  </p:sldLayoutIdLst>
  <p:hf hdr="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Times New Roman" pitchFamily="18" charset="0"/>
        </a:defRPr>
      </a:lvl6pPr>
      <a:lvl7pPr marL="914400" algn="ctr" rtl="0" eaLnBrk="1" fontAlgn="base" hangingPunct="1">
        <a:spcBef>
          <a:spcPct val="0"/>
        </a:spcBef>
        <a:spcAft>
          <a:spcPct val="0"/>
        </a:spcAft>
        <a:defRPr sz="4400">
          <a:solidFill>
            <a:schemeClr val="tx2"/>
          </a:solidFill>
          <a:latin typeface="Times New Roman" pitchFamily="18" charset="0"/>
        </a:defRPr>
      </a:lvl7pPr>
      <a:lvl8pPr marL="1371600" algn="ctr" rtl="0" eaLnBrk="1" fontAlgn="base" hangingPunct="1">
        <a:spcBef>
          <a:spcPct val="0"/>
        </a:spcBef>
        <a:spcAft>
          <a:spcPct val="0"/>
        </a:spcAft>
        <a:defRPr sz="4400">
          <a:solidFill>
            <a:schemeClr val="tx2"/>
          </a:solidFill>
          <a:latin typeface="Times New Roman" pitchFamily="18" charset="0"/>
        </a:defRPr>
      </a:lvl8pPr>
      <a:lvl9pPr marL="1828800" algn="ctr" rtl="0" eaLnBrk="1" fontAlgn="base" hangingPunct="1">
        <a:spcBef>
          <a:spcPct val="0"/>
        </a:spcBef>
        <a:spcAft>
          <a:spcPct val="0"/>
        </a:spcAft>
        <a:defRPr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Chapter 2</a:t>
            </a:r>
          </a:p>
        </p:txBody>
      </p:sp>
      <p:sp>
        <p:nvSpPr>
          <p:cNvPr id="6" name="Text Placeholder 5"/>
          <p:cNvSpPr>
            <a:spLocks noGrp="1"/>
          </p:cNvSpPr>
          <p:nvPr>
            <p:ph type="body" sz="quarter" idx="13"/>
          </p:nvPr>
        </p:nvSpPr>
        <p:spPr>
          <a:xfrm>
            <a:off x="838200" y="2209800"/>
            <a:ext cx="7543800" cy="2971800"/>
          </a:xfrm>
        </p:spPr>
        <p:txBody>
          <a:bodyPr/>
          <a:lstStyle/>
          <a:p>
            <a:pPr marL="0" marR="0" algn="ctr">
              <a:spcBef>
                <a:spcPts val="2400"/>
              </a:spcBef>
              <a:spcAft>
                <a:spcPts val="600"/>
              </a:spcAft>
              <a:tabLst>
                <a:tab pos="1371600" algn="l"/>
              </a:tabLst>
            </a:pPr>
            <a:r>
              <a:rPr lang="en-US" sz="4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How to Code, Test, </a:t>
            </a:r>
            <a:br>
              <a:rPr lang="en-US" sz="4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48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&amp; Validate Webpages</a:t>
            </a:r>
          </a:p>
        </p:txBody>
      </p:sp>
      <p:sp>
        <p:nvSpPr>
          <p:cNvPr id="4" name="Slide Number Placeholder 3"/>
          <p:cNvSpPr>
            <a:spLocks noGrp="1"/>
          </p:cNvSpPr>
          <p:nvPr>
            <p:ph type="sldNum" sz="quarter" idx="12"/>
          </p:nvPr>
        </p:nvSpPr>
        <p:spPr/>
        <p:txBody>
          <a:bodyPr/>
          <a:lstStyle/>
          <a:p>
            <a:pPr algn="l">
              <a:defRPr/>
            </a:pPr>
            <a:endParaRPr lang="en-US" sz="1400" dirty="0">
              <a:latin typeface="Times New Roman"/>
            </a:endParaRPr>
          </a:p>
          <a:p>
            <a:pPr>
              <a:defRPr/>
            </a:pPr>
            <a:r>
              <a:rPr lang="en-US" dirty="0">
                <a:solidFill>
                  <a:schemeClr val="bg1"/>
                </a:solidFill>
              </a:rPr>
              <a:t>C2, Slide </a:t>
            </a:r>
            <a:fld id="{BF5C1183-B085-4070-A402-C03A3F977D3D}" type="slidenum">
              <a:rPr lang="en-US" smtClean="0">
                <a:solidFill>
                  <a:schemeClr val="bg1"/>
                </a:solidFill>
              </a:rPr>
              <a:pPr>
                <a:defRPr/>
              </a:pPr>
              <a:t>1</a:t>
            </a:fld>
            <a:endParaRPr lang="en-US" dirty="0">
              <a:solidFill>
                <a:schemeClr val="bg1"/>
              </a:solidFill>
            </a:endParaRPr>
          </a:p>
        </p:txBody>
      </p:sp>
    </p:spTree>
    <p:extLst>
      <p:ext uri="{BB962C8B-B14F-4D97-AF65-F5344CB8AC3E}">
        <p14:creationId xmlns:p14="http://schemas.microsoft.com/office/powerpoint/2010/main" val="68226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AD7D4-8F41-49AC-97EE-10054EA929D1}"/>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Common HTML errors </a:t>
            </a:r>
            <a:endParaRPr lang="en-US" dirty="0"/>
          </a:p>
        </p:txBody>
      </p:sp>
      <p:sp>
        <p:nvSpPr>
          <p:cNvPr id="3" name="Text Placeholder 2">
            <a:extLst>
              <a:ext uri="{FF2B5EF4-FFF2-40B4-BE49-F238E27FC236}">
                <a16:creationId xmlns:a16="http://schemas.microsoft.com/office/drawing/2014/main" id="{49844CC9-C179-42FC-A746-3446D2E71994}"/>
              </a:ext>
            </a:extLst>
          </p:cNvPr>
          <p:cNvSpPr>
            <a:spLocks noGrp="1"/>
          </p:cNvSpPr>
          <p:nvPr>
            <p:ph type="body" sz="quarter" idx="13"/>
          </p:nvPr>
        </p:nvSpPr>
        <p:spPr/>
        <p:txBody>
          <a:bodyPr/>
          <a:lstStyle/>
          <a:p>
            <a:pPr marL="342900" marR="274320" lvl="0" indent="-342900">
              <a:spcBef>
                <a:spcPts val="0"/>
              </a:spcBef>
              <a:spcAft>
                <a:spcPts val="600"/>
              </a:spcAft>
              <a:buFont typeface="Symbol" panose="05050102010706020507" pitchFamily="18" charset="2"/>
              <a:buChar char=""/>
            </a:pPr>
            <a:r>
              <a:rPr lang="en-US" sz="2600" spc="-10" dirty="0">
                <a:effectLst/>
                <a:latin typeface="Times New Roman" panose="02020603050405020304" pitchFamily="18" charset="0"/>
                <a:ea typeface="Times New Roman" panose="02020603050405020304" pitchFamily="18" charset="0"/>
              </a:rPr>
              <a:t>An opening tag without a closing tag.</a:t>
            </a:r>
          </a:p>
          <a:p>
            <a:pPr marL="342900" marR="274320" lvl="0" indent="-342900">
              <a:spcBef>
                <a:spcPts val="0"/>
              </a:spcBef>
              <a:spcAft>
                <a:spcPts val="600"/>
              </a:spcAft>
              <a:buFont typeface="Symbol" panose="05050102010706020507" pitchFamily="18" charset="2"/>
              <a:buChar char=""/>
            </a:pPr>
            <a:r>
              <a:rPr lang="en-US" sz="2600" spc="-10" dirty="0">
                <a:effectLst/>
                <a:latin typeface="Times New Roman" panose="02020603050405020304" pitchFamily="18" charset="0"/>
                <a:ea typeface="Times New Roman" panose="02020603050405020304" pitchFamily="18" charset="0"/>
              </a:rPr>
              <a:t>Misspelled tag or attribute names.</a:t>
            </a:r>
          </a:p>
          <a:p>
            <a:pPr marL="342900" marR="274320" lvl="0" indent="-342900">
              <a:spcBef>
                <a:spcPts val="0"/>
              </a:spcBef>
              <a:spcAft>
                <a:spcPts val="600"/>
              </a:spcAft>
              <a:buFont typeface="Symbol" panose="05050102010706020507" pitchFamily="18" charset="2"/>
              <a:buChar char=""/>
            </a:pPr>
            <a:r>
              <a:rPr lang="en-US" sz="2600" spc="-10" dirty="0">
                <a:effectLst/>
                <a:latin typeface="Times New Roman" panose="02020603050405020304" pitchFamily="18" charset="0"/>
                <a:ea typeface="Times New Roman" panose="02020603050405020304" pitchFamily="18" charset="0"/>
              </a:rPr>
              <a:t>Quotation marks that aren’t paired.</a:t>
            </a:r>
          </a:p>
          <a:p>
            <a:pPr marL="342900" marR="274320" lvl="0" indent="-342900">
              <a:spcBef>
                <a:spcPts val="0"/>
              </a:spcBef>
              <a:spcAft>
                <a:spcPts val="600"/>
              </a:spcAft>
              <a:buFont typeface="Symbol" panose="05050102010706020507" pitchFamily="18" charset="2"/>
              <a:buChar char=""/>
            </a:pPr>
            <a:r>
              <a:rPr lang="en-US" sz="2600" spc="-10" dirty="0">
                <a:effectLst/>
                <a:latin typeface="Times New Roman" panose="02020603050405020304" pitchFamily="18" charset="0"/>
                <a:ea typeface="Times New Roman" panose="02020603050405020304" pitchFamily="18" charset="0"/>
              </a:rPr>
              <a:t>Incorrect file references in link, </a:t>
            </a:r>
            <a:r>
              <a:rPr lang="en-US" sz="2600" spc="-10" dirty="0" err="1">
                <a:effectLst/>
                <a:latin typeface="Times New Roman" panose="02020603050405020304" pitchFamily="18" charset="0"/>
                <a:ea typeface="Times New Roman" panose="02020603050405020304" pitchFamily="18" charset="0"/>
              </a:rPr>
              <a:t>img</a:t>
            </a:r>
            <a:r>
              <a:rPr lang="en-US" sz="2600" spc="-10" dirty="0">
                <a:effectLst/>
                <a:latin typeface="Times New Roman" panose="02020603050405020304" pitchFamily="18" charset="0"/>
                <a:ea typeface="Times New Roman" panose="02020603050405020304" pitchFamily="18" charset="0"/>
              </a:rPr>
              <a:t>, or &lt;a&gt; elements.</a:t>
            </a:r>
          </a:p>
          <a:p>
            <a:endParaRPr lang="en-US" dirty="0"/>
          </a:p>
        </p:txBody>
      </p:sp>
      <p:sp>
        <p:nvSpPr>
          <p:cNvPr id="6" name="Slide Number Placeholder 5">
            <a:extLst>
              <a:ext uri="{FF2B5EF4-FFF2-40B4-BE49-F238E27FC236}">
                <a16:creationId xmlns:a16="http://schemas.microsoft.com/office/drawing/2014/main" id="{08ED4B5E-6E94-4AC1-BB65-A320E3FFB4F0}"/>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10</a:t>
            </a:fld>
            <a:endParaRPr lang="en-US" dirty="0">
              <a:solidFill>
                <a:schemeClr val="bg1"/>
              </a:solidFill>
            </a:endParaRPr>
          </a:p>
        </p:txBody>
      </p:sp>
    </p:spTree>
    <p:extLst>
      <p:ext uri="{BB962C8B-B14F-4D97-AF65-F5344CB8AC3E}">
        <p14:creationId xmlns:p14="http://schemas.microsoft.com/office/powerpoint/2010/main" val="1280088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B64201F-7DDE-4579-88DA-02DB4D91540A}"/>
              </a:ext>
            </a:extLst>
          </p:cNvPr>
          <p:cNvSpPr>
            <a:spLocks noGrp="1"/>
          </p:cNvSpPr>
          <p:nvPr>
            <p:ph type="title"/>
          </p:nvPr>
        </p:nvSpPr>
        <p:spPr>
          <a:xfrm>
            <a:off x="381000" y="631521"/>
            <a:ext cx="8305800" cy="1169551"/>
          </a:xfrm>
        </p:spPr>
        <p:txBody>
          <a:bodyPr/>
          <a:lstStyle/>
          <a:p>
            <a:pPr marL="0" marR="0">
              <a:spcBef>
                <a:spcPts val="0"/>
              </a:spcBef>
              <a:spcAft>
                <a:spcPts val="600"/>
              </a:spcAft>
              <a:tabLst>
                <a:tab pos="1371600" algn="l"/>
              </a:tabLst>
            </a:pPr>
            <a:r>
              <a:rPr lang="en-US" dirty="0">
                <a:latin typeface="Arial" panose="020B0604020202020204" pitchFamily="34" charset="0"/>
                <a:ea typeface="Times New Roman" panose="02020603050405020304" pitchFamily="18" charset="0"/>
                <a:cs typeface="Times New Roman" panose="02020603050405020304" pitchFamily="18" charset="0"/>
              </a:rPr>
              <a:t>Opening</a:t>
            </a:r>
            <a:r>
              <a:rPr lang="en-US"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 a webpage on your local computer</a:t>
            </a:r>
            <a:endParaRPr lang="en-US" dirty="0"/>
          </a:p>
        </p:txBody>
      </p:sp>
      <p:sp>
        <p:nvSpPr>
          <p:cNvPr id="8" name="Text Placeholder 7">
            <a:extLst>
              <a:ext uri="{FF2B5EF4-FFF2-40B4-BE49-F238E27FC236}">
                <a16:creationId xmlns:a16="http://schemas.microsoft.com/office/drawing/2014/main" id="{DAEF86B0-1E85-4B5C-93CA-C6D9FF50305A}"/>
              </a:ext>
            </a:extLst>
          </p:cNvPr>
          <p:cNvSpPr>
            <a:spLocks noGrp="1"/>
          </p:cNvSpPr>
          <p:nvPr>
            <p:ph type="body" sz="quarter" idx="13"/>
          </p:nvPr>
        </p:nvSpPr>
        <p:spPr>
          <a:xfrm>
            <a:off x="381000" y="2514600"/>
            <a:ext cx="8305800" cy="2667000"/>
          </a:xfrm>
        </p:spPr>
        <p:txBody>
          <a:bodyPr/>
          <a:lstStyle/>
          <a:p>
            <a:pPr marL="342900" marR="274320" lvl="0" indent="-342900">
              <a:spcBef>
                <a:spcPts val="0"/>
              </a:spcBef>
              <a:spcAft>
                <a:spcPts val="600"/>
              </a:spcAft>
              <a:buFont typeface="Symbol" panose="05050102010706020507" pitchFamily="18" charset="2"/>
              <a:buChar char=""/>
            </a:pPr>
            <a:r>
              <a:rPr lang="en-US" sz="2400" spc="-10" dirty="0">
                <a:effectLst/>
                <a:latin typeface="Times New Roman" panose="02020603050405020304" pitchFamily="18" charset="0"/>
                <a:ea typeface="Times New Roman" panose="02020603050405020304" pitchFamily="18" charset="0"/>
              </a:rPr>
              <a:t>Use the features of your text editor or IDE, like Live Server with VS Code</a:t>
            </a:r>
            <a:r>
              <a:rPr lang="en-US" sz="2400" b="1" spc="-10" dirty="0">
                <a:effectLst/>
                <a:latin typeface="Times New Roman" panose="02020603050405020304" pitchFamily="18" charset="0"/>
                <a:ea typeface="Times New Roman" panose="02020603050405020304" pitchFamily="18" charset="0"/>
              </a:rPr>
              <a:t>.  </a:t>
            </a:r>
            <a:r>
              <a:rPr lang="en-US" sz="2400" b="1" spc="-10" dirty="0">
                <a:effectLst/>
                <a:highlight>
                  <a:srgbClr val="FFFF00"/>
                </a:highlight>
                <a:latin typeface="Times New Roman" panose="02020603050405020304" pitchFamily="18" charset="0"/>
                <a:ea typeface="Times New Roman" panose="02020603050405020304" pitchFamily="18" charset="0"/>
              </a:rPr>
              <a:t>(We’ll discuss next week)</a:t>
            </a:r>
          </a:p>
          <a:p>
            <a:pPr marL="342900" marR="274320" lvl="0" indent="-342900">
              <a:spcBef>
                <a:spcPts val="0"/>
              </a:spcBef>
              <a:spcAft>
                <a:spcPts val="600"/>
              </a:spcAft>
              <a:buFont typeface="Symbol" panose="05050102010706020507" pitchFamily="18" charset="2"/>
              <a:buChar char=""/>
            </a:pPr>
            <a:r>
              <a:rPr lang="en-US" sz="2400" spc="-10" dirty="0">
                <a:effectLst/>
                <a:latin typeface="Times New Roman" panose="02020603050405020304" pitchFamily="18" charset="0"/>
                <a:ea typeface="Times New Roman" panose="02020603050405020304" pitchFamily="18" charset="0"/>
              </a:rPr>
              <a:t>Find the file in your file explorer. Then, double-click on it to open it in your default browser. Or, right-click on it and use the Open With command to select the browser. </a:t>
            </a:r>
          </a:p>
          <a:p>
            <a:endParaRPr lang="en-US" dirty="0"/>
          </a:p>
        </p:txBody>
      </p:sp>
      <p:sp>
        <p:nvSpPr>
          <p:cNvPr id="6" name="Slide Number Placeholder 5">
            <a:extLst>
              <a:ext uri="{FF2B5EF4-FFF2-40B4-BE49-F238E27FC236}">
                <a16:creationId xmlns:a16="http://schemas.microsoft.com/office/drawing/2014/main" id="{9B528986-F372-4D42-A133-6AF51AF8CA1E}"/>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11</a:t>
            </a:fld>
            <a:endParaRPr lang="en-US" dirty="0">
              <a:solidFill>
                <a:schemeClr val="bg1"/>
              </a:solidFill>
            </a:endParaRPr>
          </a:p>
        </p:txBody>
      </p:sp>
      <p:sp>
        <p:nvSpPr>
          <p:cNvPr id="4" name="Date Placeholder 3">
            <a:extLst>
              <a:ext uri="{FF2B5EF4-FFF2-40B4-BE49-F238E27FC236}">
                <a16:creationId xmlns:a16="http://schemas.microsoft.com/office/drawing/2014/main" id="{7CC0C7EE-34C2-4AC0-9474-87E666CF09DE}"/>
              </a:ext>
            </a:extLst>
          </p:cNvPr>
          <p:cNvSpPr>
            <a:spLocks noGrp="1"/>
          </p:cNvSpPr>
          <p:nvPr>
            <p:ph type="dt" sz="half" idx="4294967295"/>
          </p:nvPr>
        </p:nvSpPr>
        <p:spPr>
          <a:xfrm>
            <a:off x="0" y="6248400"/>
            <a:ext cx="3657600" cy="457200"/>
          </a:xfrm>
        </p:spPr>
        <p:txBody>
          <a:bodyPr/>
          <a:lstStyle/>
          <a:p>
            <a:pPr>
              <a:defRPr/>
            </a:pPr>
            <a:r>
              <a:rPr lang="en-US" dirty="0"/>
              <a:t>Chapter 2</a:t>
            </a:r>
          </a:p>
        </p:txBody>
      </p:sp>
    </p:spTree>
    <p:extLst>
      <p:ext uri="{BB962C8B-B14F-4D97-AF65-F5344CB8AC3E}">
        <p14:creationId xmlns:p14="http://schemas.microsoft.com/office/powerpoint/2010/main" val="1565928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DE06C-EACB-4C92-AFC7-00E403D36BD8}"/>
              </a:ext>
            </a:extLst>
          </p:cNvPr>
          <p:cNvSpPr>
            <a:spLocks noGrp="1"/>
          </p:cNvSpPr>
          <p:nvPr>
            <p:ph type="title"/>
          </p:nvPr>
        </p:nvSpPr>
        <p:spPr/>
        <p:txBody>
          <a:bodyPr/>
          <a:lstStyle/>
          <a:p>
            <a:pPr marL="0" marR="0">
              <a:spcBef>
                <a:spcPts val="0"/>
              </a:spcBef>
              <a:spcAft>
                <a:spcPts val="600"/>
              </a:spcAft>
              <a:tabLst>
                <a:tab pos="1371600" algn="l"/>
              </a:tabLst>
            </a:pPr>
            <a:r>
              <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How to test and debug a web page</a:t>
            </a:r>
            <a:endParaRPr lang="en-US" dirty="0"/>
          </a:p>
        </p:txBody>
      </p:sp>
      <p:sp>
        <p:nvSpPr>
          <p:cNvPr id="3" name="Text Placeholder 2">
            <a:extLst>
              <a:ext uri="{FF2B5EF4-FFF2-40B4-BE49-F238E27FC236}">
                <a16:creationId xmlns:a16="http://schemas.microsoft.com/office/drawing/2014/main" id="{EEEBF326-D4BD-45D7-9EF4-C705B9BEEED9}"/>
              </a:ext>
            </a:extLst>
          </p:cNvPr>
          <p:cNvSpPr>
            <a:spLocks noGrp="1"/>
          </p:cNvSpPr>
          <p:nvPr>
            <p:ph type="body" sz="quarter" idx="13"/>
          </p:nvPr>
        </p:nvSpPr>
        <p:spPr/>
        <p:txBody>
          <a:bodyPr/>
          <a:lstStyle/>
          <a:p>
            <a:pPr marL="0" marR="0">
              <a:spcBef>
                <a:spcPts val="1500"/>
              </a:spcBef>
              <a:spcAft>
                <a:spcPts val="600"/>
              </a:spcAft>
              <a:tabLst>
                <a:tab pos="1371600" algn="l"/>
              </a:tabLst>
            </a:pP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How to test a web page</a:t>
            </a:r>
          </a:p>
          <a:p>
            <a:pPr marL="342900" marR="274320" lvl="0" indent="-342900">
              <a:spcBef>
                <a:spcPts val="0"/>
              </a:spcBef>
              <a:spcAft>
                <a:spcPts val="600"/>
              </a:spcAft>
              <a:buFont typeface="Symbol" panose="05050102010706020507" pitchFamily="18" charset="2"/>
              <a:buChar char=""/>
            </a:pPr>
            <a:r>
              <a:rPr lang="en-US" sz="2000" spc="-10" dirty="0">
                <a:effectLst/>
                <a:latin typeface="Times New Roman" panose="02020603050405020304" pitchFamily="18" charset="0"/>
                <a:ea typeface="Times New Roman" panose="02020603050405020304" pitchFamily="18" charset="0"/>
              </a:rPr>
              <a:t>Check the contents and appearance of each page.</a:t>
            </a:r>
          </a:p>
          <a:p>
            <a:pPr marL="342900" marR="274320" lvl="0" indent="-342900">
              <a:spcBef>
                <a:spcPts val="0"/>
              </a:spcBef>
              <a:spcAft>
                <a:spcPts val="600"/>
              </a:spcAft>
              <a:buFont typeface="Symbol" panose="05050102010706020507" pitchFamily="18" charset="2"/>
              <a:buChar char=""/>
            </a:pPr>
            <a:r>
              <a:rPr lang="en-US" sz="2000" spc="-10" dirty="0">
                <a:effectLst/>
                <a:latin typeface="Times New Roman" panose="02020603050405020304" pitchFamily="18" charset="0"/>
                <a:ea typeface="Times New Roman" panose="02020603050405020304" pitchFamily="18" charset="0"/>
              </a:rPr>
              <a:t>Click on all of the links on each page to make sure they work properly.</a:t>
            </a:r>
          </a:p>
          <a:p>
            <a:pPr marL="342900" marR="274320" lvl="0" indent="-342900">
              <a:spcBef>
                <a:spcPts val="0"/>
              </a:spcBef>
              <a:spcAft>
                <a:spcPts val="600"/>
              </a:spcAft>
              <a:buFont typeface="Symbol" panose="05050102010706020507" pitchFamily="18" charset="2"/>
              <a:buChar char=""/>
            </a:pPr>
            <a:r>
              <a:rPr lang="en-US" sz="2000" spc="-10" dirty="0">
                <a:effectLst/>
                <a:latin typeface="Times New Roman" panose="02020603050405020304" pitchFamily="18" charset="0"/>
                <a:ea typeface="Times New Roman" panose="02020603050405020304" pitchFamily="18" charset="0"/>
              </a:rPr>
              <a:t>After you’ve tested your web pages on one browser, test them on the other browsers that your users may be using.</a:t>
            </a:r>
          </a:p>
          <a:p>
            <a:pPr marL="0" marR="0">
              <a:spcBef>
                <a:spcPts val="1500"/>
              </a:spcBef>
              <a:spcAft>
                <a:spcPts val="600"/>
              </a:spcAft>
              <a:tabLst>
                <a:tab pos="1371600" algn="l"/>
              </a:tabLst>
            </a:pP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How to debug a web page</a:t>
            </a:r>
          </a:p>
          <a:p>
            <a:pPr marL="342900" marR="274320" indent="-342900">
              <a:spcBef>
                <a:spcPts val="0"/>
              </a:spcBef>
              <a:spcAft>
                <a:spcPts val="600"/>
              </a:spcAft>
              <a:buFont typeface="Symbol" panose="05050102010706020507" pitchFamily="18" charset="2"/>
              <a:buChar char=""/>
            </a:pPr>
            <a:r>
              <a:rPr lang="en-US" sz="2000" spc="-10" dirty="0">
                <a:effectLst/>
                <a:latin typeface="Times New Roman" panose="02020603050405020304" pitchFamily="18" charset="0"/>
                <a:ea typeface="Times New Roman" panose="02020603050405020304" pitchFamily="18" charset="0"/>
              </a:rPr>
              <a:t>To find the causes of your errors, you can use Chrome’s Developer Tools. This tool shows you how the CSS relates to the HTML. </a:t>
            </a:r>
            <a:r>
              <a:rPr lang="en-US" sz="2000" b="1" spc="-10" dirty="0">
                <a:effectLst/>
                <a:highlight>
                  <a:srgbClr val="FFFF00"/>
                </a:highlight>
                <a:latin typeface="Times New Roman" panose="02020603050405020304" pitchFamily="18" charset="0"/>
                <a:ea typeface="Times New Roman" panose="02020603050405020304" pitchFamily="18" charset="0"/>
              </a:rPr>
              <a:t>(We’ll discuss next week)</a:t>
            </a:r>
            <a:endParaRPr lang="en-US" sz="2000" spc="-10" dirty="0">
              <a:effectLst/>
              <a:latin typeface="Times New Roman" panose="02020603050405020304" pitchFamily="18" charset="0"/>
              <a:ea typeface="Times New Roman" panose="02020603050405020304" pitchFamily="18" charset="0"/>
            </a:endParaRPr>
          </a:p>
          <a:p>
            <a:pPr marL="342900" marR="274320" lvl="0" indent="-342900">
              <a:spcBef>
                <a:spcPts val="0"/>
              </a:spcBef>
              <a:spcAft>
                <a:spcPts val="600"/>
              </a:spcAft>
              <a:buFont typeface="Symbol" panose="05050102010706020507" pitchFamily="18" charset="2"/>
              <a:buChar char=""/>
            </a:pPr>
            <a:r>
              <a:rPr lang="en-US" sz="2000" spc="-10" dirty="0">
                <a:effectLst/>
                <a:latin typeface="Times New Roman" panose="02020603050405020304" pitchFamily="18" charset="0"/>
                <a:ea typeface="Times New Roman" panose="02020603050405020304" pitchFamily="18" charset="0"/>
              </a:rPr>
              <a:t>After you find the cause of an error and fix it, you test the page again. To do that, you can switch to the browser from your text editor or IDE and then click the Refresh or Reload icon.</a:t>
            </a:r>
          </a:p>
          <a:p>
            <a:endParaRPr lang="en-US" dirty="0"/>
          </a:p>
        </p:txBody>
      </p:sp>
      <p:sp>
        <p:nvSpPr>
          <p:cNvPr id="6" name="Slide Number Placeholder 5">
            <a:extLst>
              <a:ext uri="{FF2B5EF4-FFF2-40B4-BE49-F238E27FC236}">
                <a16:creationId xmlns:a16="http://schemas.microsoft.com/office/drawing/2014/main" id="{23AD7049-395F-4193-8C19-00305EFBDC9E}"/>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12</a:t>
            </a:fld>
            <a:endParaRPr lang="en-US" dirty="0">
              <a:solidFill>
                <a:schemeClr val="bg1"/>
              </a:solidFill>
            </a:endParaRPr>
          </a:p>
        </p:txBody>
      </p:sp>
    </p:spTree>
    <p:extLst>
      <p:ext uri="{BB962C8B-B14F-4D97-AF65-F5344CB8AC3E}">
        <p14:creationId xmlns:p14="http://schemas.microsoft.com/office/powerpoint/2010/main" val="3036680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F6D46C6-D61E-403C-9B87-4BCC58A7C131}"/>
              </a:ext>
            </a:extLst>
          </p:cNvPr>
          <p:cNvSpPr>
            <a:spLocks noGrp="1"/>
          </p:cNvSpPr>
          <p:nvPr>
            <p:ph type="title"/>
          </p:nvPr>
        </p:nvSpPr>
        <p:spPr/>
        <p:txBody>
          <a:bodyPr/>
          <a:lstStyle/>
          <a:p>
            <a:pPr marL="0" marR="0">
              <a:spcBef>
                <a:spcPts val="0"/>
              </a:spcBef>
              <a:spcAft>
                <a:spcPts val="600"/>
              </a:spcAft>
              <a:tabLst>
                <a:tab pos="1371600" algn="l"/>
              </a:tabLst>
            </a:pPr>
            <a:r>
              <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The home page for the W3C Markup validator</a:t>
            </a:r>
            <a:endParaRPr lang="en-US" dirty="0"/>
          </a:p>
        </p:txBody>
      </p:sp>
      <p:sp>
        <p:nvSpPr>
          <p:cNvPr id="6" name="Slide Number Placeholder 5">
            <a:extLst>
              <a:ext uri="{FF2B5EF4-FFF2-40B4-BE49-F238E27FC236}">
                <a16:creationId xmlns:a16="http://schemas.microsoft.com/office/drawing/2014/main" id="{A275DB4C-1041-41EC-93BA-ED35C5578884}"/>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13</a:t>
            </a:fld>
            <a:endParaRPr lang="en-US" dirty="0">
              <a:solidFill>
                <a:schemeClr val="bg1"/>
              </a:solidFill>
            </a:endParaRPr>
          </a:p>
        </p:txBody>
      </p:sp>
      <p:pic>
        <p:nvPicPr>
          <p:cNvPr id="3" name="Content Placeholder 2" descr="Refer to page 65 in textbook">
            <a:extLst>
              <a:ext uri="{FF2B5EF4-FFF2-40B4-BE49-F238E27FC236}">
                <a16:creationId xmlns:a16="http://schemas.microsoft.com/office/drawing/2014/main" id="{77557E4E-168E-482D-88DB-17D634CA05E5}"/>
              </a:ext>
            </a:extLst>
          </p:cNvPr>
          <p:cNvPicPr>
            <a:picLocks noGrp="1" noChangeAspect="1"/>
          </p:cNvPicPr>
          <p:nvPr>
            <p:ph sz="quarter" idx="4294967295"/>
          </p:nvPr>
        </p:nvPicPr>
        <p:blipFill>
          <a:blip r:embed="rId2"/>
          <a:stretch>
            <a:fillRect/>
          </a:stretch>
        </p:blipFill>
        <p:spPr>
          <a:xfrm>
            <a:off x="709211" y="1197578"/>
            <a:ext cx="7315200" cy="4737100"/>
          </a:xfrm>
          <a:prstGeom prst="rect">
            <a:avLst/>
          </a:prstGeom>
        </p:spPr>
      </p:pic>
    </p:spTree>
    <p:extLst>
      <p:ext uri="{BB962C8B-B14F-4D97-AF65-F5344CB8AC3E}">
        <p14:creationId xmlns:p14="http://schemas.microsoft.com/office/powerpoint/2010/main" val="40483626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4ED5AF-C453-495A-9CE7-F2661F7FED03}"/>
              </a:ext>
            </a:extLst>
          </p:cNvPr>
          <p:cNvSpPr>
            <a:spLocks noGrp="1"/>
          </p:cNvSpPr>
          <p:nvPr>
            <p:ph type="title"/>
          </p:nvPr>
        </p:nvSpPr>
        <p:spPr/>
        <p:txBody>
          <a:bodyPr/>
          <a:lstStyle/>
          <a:p>
            <a:pPr marL="0" marR="0">
              <a:spcBef>
                <a:spcPts val="0"/>
              </a:spcBef>
              <a:spcAft>
                <a:spcPts val="600"/>
              </a:spcAft>
              <a:tabLst>
                <a:tab pos="1371600" algn="l"/>
              </a:tabLst>
            </a:pPr>
            <a:r>
              <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The home page for the W3C CSS </a:t>
            </a:r>
            <a:r>
              <a:rPr lang="en-US" dirty="0">
                <a:latin typeface="Arial" panose="020B0604020202020204" pitchFamily="34" charset="0"/>
                <a:ea typeface="Times New Roman" panose="02020603050405020304" pitchFamily="18" charset="0"/>
                <a:cs typeface="Times New Roman" panose="02020603050405020304" pitchFamily="18" charset="0"/>
              </a:rPr>
              <a:t>v</a:t>
            </a:r>
            <a:r>
              <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alidator</a:t>
            </a:r>
            <a:endParaRPr lang="en-US" dirty="0"/>
          </a:p>
        </p:txBody>
      </p:sp>
      <p:sp>
        <p:nvSpPr>
          <p:cNvPr id="6" name="Slide Number Placeholder 5">
            <a:extLst>
              <a:ext uri="{FF2B5EF4-FFF2-40B4-BE49-F238E27FC236}">
                <a16:creationId xmlns:a16="http://schemas.microsoft.com/office/drawing/2014/main" id="{8E7297D2-3AF3-443B-B5EE-DF14FAC48F9E}"/>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14</a:t>
            </a:fld>
            <a:endParaRPr lang="en-US" dirty="0">
              <a:solidFill>
                <a:schemeClr val="bg1"/>
              </a:solidFill>
            </a:endParaRPr>
          </a:p>
        </p:txBody>
      </p:sp>
      <p:pic>
        <p:nvPicPr>
          <p:cNvPr id="3" name="Content Placeholder 2" descr="Refer to page 67 in textbook">
            <a:extLst>
              <a:ext uri="{FF2B5EF4-FFF2-40B4-BE49-F238E27FC236}">
                <a16:creationId xmlns:a16="http://schemas.microsoft.com/office/drawing/2014/main" id="{5C857881-42AD-4863-8643-4B36EC8DB860}"/>
              </a:ext>
            </a:extLst>
          </p:cNvPr>
          <p:cNvPicPr>
            <a:picLocks noGrp="1" noChangeAspect="1"/>
          </p:cNvPicPr>
          <p:nvPr>
            <p:ph sz="quarter" idx="4294967295"/>
          </p:nvPr>
        </p:nvPicPr>
        <p:blipFill>
          <a:blip r:embed="rId2"/>
          <a:stretch>
            <a:fillRect/>
          </a:stretch>
        </p:blipFill>
        <p:spPr>
          <a:xfrm>
            <a:off x="402116" y="1028700"/>
            <a:ext cx="7292975" cy="4800600"/>
          </a:xfrm>
          <a:prstGeom prst="rect">
            <a:avLst/>
          </a:prstGeom>
        </p:spPr>
      </p:pic>
    </p:spTree>
    <p:extLst>
      <p:ext uri="{BB962C8B-B14F-4D97-AF65-F5344CB8AC3E}">
        <p14:creationId xmlns:p14="http://schemas.microsoft.com/office/powerpoint/2010/main" val="2936605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AC44CF9-B0DE-501B-676B-3633C18BAB53}"/>
              </a:ext>
            </a:extLst>
          </p:cNvPr>
          <p:cNvSpPr>
            <a:spLocks noGrp="1"/>
          </p:cNvSpPr>
          <p:nvPr>
            <p:ph type="title"/>
          </p:nvPr>
        </p:nvSpPr>
        <p:spPr/>
        <p:txBody>
          <a:bodyPr/>
          <a:lstStyle/>
          <a:p>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Objectives</a:t>
            </a:r>
            <a:endParaRPr lang="en-US" dirty="0"/>
          </a:p>
        </p:txBody>
      </p:sp>
      <p:sp>
        <p:nvSpPr>
          <p:cNvPr id="8" name="Text Placeholder 2">
            <a:extLst>
              <a:ext uri="{FF2B5EF4-FFF2-40B4-BE49-F238E27FC236}">
                <a16:creationId xmlns:a16="http://schemas.microsoft.com/office/drawing/2014/main" id="{0AED37BD-784F-DD56-9F27-D4BF249B7A8F}"/>
              </a:ext>
            </a:extLst>
          </p:cNvPr>
          <p:cNvSpPr>
            <a:spLocks noGrp="1"/>
          </p:cNvSpPr>
          <p:nvPr>
            <p:ph type="body" sz="quarter" idx="13"/>
          </p:nvPr>
        </p:nvSpPr>
        <p:spPr/>
        <p:txBody>
          <a:bodyPr/>
          <a:lstStyle/>
          <a:p>
            <a:pPr marL="0" marR="0">
              <a:spcBef>
                <a:spcPts val="1500"/>
              </a:spcBef>
              <a:spcAft>
                <a:spcPts val="600"/>
              </a:spcAft>
              <a:tabLst>
                <a:tab pos="1371600" algn="l"/>
              </a:tabLst>
            </a:pPr>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Applied</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Use a text editor like VS Code to create, edit, and test HTML and CSS files.</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Test an HTML document that’s stored on your computer or a local server by loading it into a browser.</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Use the W3C HTML and CSS Validation Services to validate HTML and CSS files.</a:t>
            </a:r>
          </a:p>
          <a:p>
            <a:pPr marL="0" marR="0">
              <a:spcBef>
                <a:spcPts val="1500"/>
              </a:spcBef>
              <a:spcAft>
                <a:spcPts val="600"/>
              </a:spcAft>
              <a:tabLst>
                <a:tab pos="1371600" algn="l"/>
              </a:tabLst>
            </a:pPr>
            <a:r>
              <a:rPr lang="en-US" sz="2000" b="1" dirty="0">
                <a:effectLst/>
                <a:latin typeface="Arial" panose="020B0604020202020204" pitchFamily="34" charset="0"/>
                <a:ea typeface="Times New Roman" panose="02020603050405020304" pitchFamily="18" charset="0"/>
                <a:cs typeface="Times New Roman" panose="02020603050405020304" pitchFamily="18" charset="0"/>
              </a:rPr>
              <a:t>Knowledge</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Describe the use of the head and body elements in an HTML document.</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Describe these types of HTML tags: opening, closing, and empty.</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Describe the use of attributes within HTML tags.</a:t>
            </a:r>
          </a:p>
          <a:p>
            <a:pPr marL="342900" marR="274320" lvl="0" indent="-342900">
              <a:spcBef>
                <a:spcPts val="0"/>
              </a:spcBef>
              <a:spcAft>
                <a:spcPts val="600"/>
              </a:spcAft>
              <a:buFont typeface="+mj-lt"/>
              <a:buAutoNum type="arabicPeriod"/>
              <a:tabLst>
                <a:tab pos="365760" algn="l"/>
              </a:tabLst>
            </a:pPr>
            <a:r>
              <a:rPr lang="en-US" sz="2000" spc="-10" dirty="0">
                <a:effectLst/>
                <a:latin typeface="Times New Roman" panose="02020603050405020304" pitchFamily="18" charset="0"/>
                <a:ea typeface="Times New Roman" panose="02020603050405020304" pitchFamily="18" charset="0"/>
              </a:rPr>
              <a:t>Describe the use of HTML comments and whitespace.</a:t>
            </a:r>
          </a:p>
          <a:p>
            <a:endParaRPr lang="en-US" dirty="0"/>
          </a:p>
        </p:txBody>
      </p:sp>
      <p:sp>
        <p:nvSpPr>
          <p:cNvPr id="5" name="Slide Number Placeholder 4">
            <a:extLst>
              <a:ext uri="{FF2B5EF4-FFF2-40B4-BE49-F238E27FC236}">
                <a16:creationId xmlns:a16="http://schemas.microsoft.com/office/drawing/2014/main" id="{2815BA89-7E71-86B8-96F3-0FB3F0639865}"/>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2</a:t>
            </a:fld>
            <a:endParaRPr lang="en-US" dirty="0">
              <a:solidFill>
                <a:schemeClr val="bg1"/>
              </a:solidFill>
            </a:endParaRPr>
          </a:p>
        </p:txBody>
      </p:sp>
    </p:spTree>
    <p:extLst>
      <p:ext uri="{BB962C8B-B14F-4D97-AF65-F5344CB8AC3E}">
        <p14:creationId xmlns:p14="http://schemas.microsoft.com/office/powerpoint/2010/main" val="598538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A5B33-E2A0-312E-0585-72D32BBA50E4}"/>
              </a:ext>
            </a:extLst>
          </p:cNvPr>
          <p:cNvSpPr>
            <a:spLocks noGrp="1"/>
          </p:cNvSpPr>
          <p:nvPr>
            <p:ph type="title"/>
          </p:nvPr>
        </p:nvSpPr>
        <p:spPr>
          <a:xfrm>
            <a:off x="381000" y="314385"/>
            <a:ext cx="8305800" cy="553998"/>
          </a:xfrm>
        </p:spPr>
        <p:txBody>
          <a:bodyPr/>
          <a:lstStyle/>
          <a:p>
            <a:r>
              <a:rPr lang="en-US" sz="3600" dirty="0">
                <a:latin typeface="Arial" panose="020B0604020202020204" pitchFamily="34" charset="0"/>
                <a:ea typeface="Times New Roman" panose="02020603050405020304" pitchFamily="18" charset="0"/>
                <a:cs typeface="Times New Roman" panose="02020603050405020304" pitchFamily="18" charset="0"/>
              </a:rPr>
              <a:t>B</a:t>
            </a:r>
            <a:r>
              <a:rPr lang="en-US" sz="36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asic structure of an HTML document</a:t>
            </a:r>
            <a:endParaRPr lang="en-US" sz="3600" dirty="0"/>
          </a:p>
        </p:txBody>
      </p:sp>
      <p:sp>
        <p:nvSpPr>
          <p:cNvPr id="4" name="Slide Number Placeholder 3">
            <a:extLst>
              <a:ext uri="{FF2B5EF4-FFF2-40B4-BE49-F238E27FC236}">
                <a16:creationId xmlns:a16="http://schemas.microsoft.com/office/drawing/2014/main" id="{F7B079E2-D72D-A7E8-2CE2-50E0F32641CB}"/>
              </a:ext>
            </a:extLst>
          </p:cNvPr>
          <p:cNvSpPr>
            <a:spLocks noGrp="1"/>
          </p:cNvSpPr>
          <p:nvPr>
            <p:ph type="sldNum" sz="quarter" idx="12"/>
          </p:nvPr>
        </p:nvSpPr>
        <p:spPr/>
        <p:txBody>
          <a:bodyPr/>
          <a:lstStyle/>
          <a:p>
            <a:pPr algn="l">
              <a:defRPr/>
            </a:pPr>
            <a:endParaRPr lang="en-US" sz="1400" dirty="0">
              <a:latin typeface="Times New Roman"/>
            </a:endParaRPr>
          </a:p>
          <a:p>
            <a:pPr>
              <a:defRPr/>
            </a:pPr>
            <a:r>
              <a:rPr lang="en-US" sz="1050" dirty="0">
                <a:solidFill>
                  <a:schemeClr val="bg1"/>
                </a:solidFill>
              </a:rPr>
              <a:t>C2, Slide </a:t>
            </a:r>
            <a:fld id="{BF5C1183-B085-4070-A402-C03A3F977D3D}" type="slidenum">
              <a:rPr lang="en-US" sz="1050" smtClean="0">
                <a:solidFill>
                  <a:schemeClr val="bg1"/>
                </a:solidFill>
              </a:rPr>
              <a:pPr>
                <a:defRPr/>
              </a:pPr>
              <a:t>3</a:t>
            </a:fld>
            <a:endParaRPr lang="en-US" sz="1050" dirty="0">
              <a:solidFill>
                <a:schemeClr val="bg1"/>
              </a:solidFill>
            </a:endParaRPr>
          </a:p>
        </p:txBody>
      </p:sp>
      <p:pic>
        <p:nvPicPr>
          <p:cNvPr id="5" name="Content Placeholder 2" descr="Refer to page 39 in textbook">
            <a:extLst>
              <a:ext uri="{FF2B5EF4-FFF2-40B4-BE49-F238E27FC236}">
                <a16:creationId xmlns:a16="http://schemas.microsoft.com/office/drawing/2014/main" id="{AA39124E-C4CF-4A9D-843C-B87105934424}"/>
              </a:ext>
            </a:extLst>
          </p:cNvPr>
          <p:cNvPicPr>
            <a:picLocks noChangeAspect="1"/>
          </p:cNvPicPr>
          <p:nvPr/>
        </p:nvPicPr>
        <p:blipFill>
          <a:blip r:embed="rId2"/>
          <a:stretch>
            <a:fillRect/>
          </a:stretch>
        </p:blipFill>
        <p:spPr bwMode="auto">
          <a:xfrm>
            <a:off x="920750" y="1447800"/>
            <a:ext cx="7302500" cy="299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325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6D4FA226-7A10-4BAB-9953-690DC743EE6B}"/>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A Simple HTML Document</a:t>
            </a:r>
            <a:endParaRPr lang="en-US" dirty="0"/>
          </a:p>
        </p:txBody>
      </p:sp>
      <p:sp>
        <p:nvSpPr>
          <p:cNvPr id="2" name="Text Placeholder 1">
            <a:extLst>
              <a:ext uri="{FF2B5EF4-FFF2-40B4-BE49-F238E27FC236}">
                <a16:creationId xmlns:a16="http://schemas.microsoft.com/office/drawing/2014/main" id="{54FD8D0A-9F31-A7D8-758A-9E6EB181953E}"/>
              </a:ext>
            </a:extLst>
          </p:cNvPr>
          <p:cNvSpPr>
            <a:spLocks noGrp="1"/>
          </p:cNvSpPr>
          <p:nvPr>
            <p:ph type="body" sz="quarter" idx="13"/>
          </p:nvPr>
        </p:nvSpPr>
        <p:spPr/>
        <p:txBody>
          <a:bodyPr/>
          <a:lstStyle/>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&lt;!DOCTYPE html&gt;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&lt;html lang="en"&gt;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&lt;head&gt;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&lt;meta charset="utf-8"&gt;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&lt;title&gt;Type your title&lt;/title&gt;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&lt;/head&gt;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&lt;body&gt;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    &lt;/body&gt;</a:t>
            </a:r>
          </a:p>
          <a:p>
            <a:pPr marL="0" marR="0">
              <a:spcBef>
                <a:spcPts val="0"/>
              </a:spcBef>
              <a:spcAft>
                <a:spcPts val="0"/>
              </a:spcAft>
              <a:tabLst>
                <a:tab pos="6515100" algn="l"/>
              </a:tabLst>
            </a:pPr>
            <a:r>
              <a:rPr lang="en-US" sz="2000" b="1" dirty="0">
                <a:effectLst/>
                <a:latin typeface="Courier New" panose="02070309020205020404" pitchFamily="49" charset="0"/>
                <a:ea typeface="Times New Roman" panose="02020603050405020304" pitchFamily="18" charset="0"/>
                <a:cs typeface="Times New Roman" panose="02020603050405020304" pitchFamily="18" charset="0"/>
              </a:rPr>
              <a:t>&lt;/html&gt;</a:t>
            </a:r>
          </a:p>
          <a:p>
            <a:endParaRPr lang="en-US" dirty="0"/>
          </a:p>
        </p:txBody>
      </p:sp>
      <p:sp>
        <p:nvSpPr>
          <p:cNvPr id="6" name="Slide Number Placeholder 5">
            <a:extLst>
              <a:ext uri="{FF2B5EF4-FFF2-40B4-BE49-F238E27FC236}">
                <a16:creationId xmlns:a16="http://schemas.microsoft.com/office/drawing/2014/main" id="{B6D7915A-9716-4791-823F-5AF32475E7D5}"/>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4</a:t>
            </a:fld>
            <a:endParaRPr lang="en-US" dirty="0">
              <a:solidFill>
                <a:schemeClr val="bg1"/>
              </a:solidFill>
            </a:endParaRPr>
          </a:p>
        </p:txBody>
      </p:sp>
    </p:spTree>
    <p:extLst>
      <p:ext uri="{BB962C8B-B14F-4D97-AF65-F5344CB8AC3E}">
        <p14:creationId xmlns:p14="http://schemas.microsoft.com/office/powerpoint/2010/main" val="7290443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F29FC-AD1F-4466-9587-B8DC66A7D009}"/>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Working with tags</a:t>
            </a:r>
            <a:endParaRPr lang="en-US" dirty="0"/>
          </a:p>
        </p:txBody>
      </p:sp>
      <p:sp>
        <p:nvSpPr>
          <p:cNvPr id="3" name="Text Placeholder 2">
            <a:extLst>
              <a:ext uri="{FF2B5EF4-FFF2-40B4-BE49-F238E27FC236}">
                <a16:creationId xmlns:a16="http://schemas.microsoft.com/office/drawing/2014/main" id="{44B2D74D-0666-48E8-9ACC-7AFC56E6FAE6}"/>
              </a:ext>
            </a:extLst>
          </p:cNvPr>
          <p:cNvSpPr>
            <a:spLocks noGrp="1"/>
          </p:cNvSpPr>
          <p:nvPr>
            <p:ph type="body" sz="quarter" idx="13"/>
          </p:nvPr>
        </p:nvSpPr>
        <p:spPr/>
        <p:txBody>
          <a:bodyPr/>
          <a:lstStyle/>
          <a:p>
            <a:pPr marL="347345" marR="0" lvl="0" indent="0" algn="l" defTabSz="914400" rtl="0" eaLnBrk="1" fontAlgn="base" latinLnBrk="0" hangingPunct="1">
              <a:lnSpc>
                <a:spcPct val="100000"/>
              </a:lnSpc>
              <a:spcBef>
                <a:spcPts val="900"/>
              </a:spcBef>
              <a:spcAft>
                <a:spcPts val="600"/>
              </a:spcAft>
              <a:buClrTx/>
              <a:buSzTx/>
              <a:buFontTx/>
              <a:buNone/>
              <a:tabLst>
                <a:tab pos="1371600" algn="l"/>
                <a:tab pos="2743200" algn="l"/>
              </a:tabLst>
              <a:defRPr/>
            </a:pPr>
            <a:r>
              <a:rPr kumimoji="0" lang="en-US" sz="2400" b="1" i="0" u="none" strike="noStrike" kern="0" cap="none" spc="-1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Times New Roman" panose="02020603050405020304" pitchFamily="18" charset="0"/>
              </a:rPr>
              <a:t>Two elements with opening and closing tags</a:t>
            </a:r>
          </a:p>
          <a:p>
            <a:pPr marL="347345" marR="0" lvl="0" indent="0" algn="l" defTabSz="914400" rtl="0" eaLnBrk="1" fontAlgn="base" latinLnBrk="0" hangingPunct="1">
              <a:lnSpc>
                <a:spcPct val="100000"/>
              </a:lnSpc>
              <a:spcBef>
                <a:spcPts val="0"/>
              </a:spcBef>
              <a:spcAft>
                <a:spcPts val="0"/>
              </a:spcAft>
              <a:buClrTx/>
              <a:buSzTx/>
              <a:buFontTx/>
              <a:buNone/>
              <a:tabLst>
                <a:tab pos="1371600" algn="l"/>
              </a:tabLst>
              <a:defRPr/>
            </a:pPr>
            <a:r>
              <a:rPr kumimoji="0" lang="en-US" sz="2400" b="1"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Times New Roman" panose="02020603050405020304" pitchFamily="18" charset="0"/>
              </a:rPr>
              <a:t>&lt;h1&gt;San Joaquin Valley Town Hall&lt;/h1&gt;</a:t>
            </a:r>
          </a:p>
          <a:p>
            <a:pPr marL="347345" marR="0" lvl="0" indent="0" algn="l" defTabSz="914400" rtl="0" eaLnBrk="1" fontAlgn="base" latinLnBrk="0" hangingPunct="1">
              <a:lnSpc>
                <a:spcPct val="100000"/>
              </a:lnSpc>
              <a:spcBef>
                <a:spcPts val="0"/>
              </a:spcBef>
              <a:spcAft>
                <a:spcPts val="0"/>
              </a:spcAft>
              <a:buClrTx/>
              <a:buSzTx/>
              <a:buFontTx/>
              <a:buNone/>
              <a:tabLst>
                <a:tab pos="1371600" algn="l"/>
              </a:tabLst>
              <a:defRPr/>
            </a:pPr>
            <a:r>
              <a:rPr lang="en-US" sz="24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&lt;p&gt;Here is a list of links:&lt;/p&gt;</a:t>
            </a:r>
            <a:endParaRPr kumimoji="0" lang="en-US" sz="2400" b="1"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Times New Roman" panose="02020603050405020304" pitchFamily="18" charset="0"/>
            </a:endParaRPr>
          </a:p>
          <a:p>
            <a:pPr marL="347345" marR="0" lvl="0" indent="0" algn="l" defTabSz="914400" rtl="0" eaLnBrk="1" fontAlgn="base" latinLnBrk="0" hangingPunct="1">
              <a:lnSpc>
                <a:spcPct val="100000"/>
              </a:lnSpc>
              <a:spcBef>
                <a:spcPts val="900"/>
              </a:spcBef>
              <a:spcAft>
                <a:spcPts val="600"/>
              </a:spcAft>
              <a:buClrTx/>
              <a:buSzTx/>
              <a:buFontTx/>
              <a:buNone/>
              <a:tabLst>
                <a:tab pos="1371600" algn="l"/>
                <a:tab pos="2743200" algn="l"/>
              </a:tabLst>
              <a:defRPr/>
            </a:pPr>
            <a:endParaRPr kumimoji="0" lang="en-US" sz="2400" b="1" i="0" u="none" strike="noStrike" kern="0" cap="none" spc="-10" normalizeH="0" baseline="0" noProof="0" dirty="0">
              <a:ln>
                <a:noFill/>
              </a:ln>
              <a:solidFill>
                <a:srgbClr val="000000"/>
              </a:solidFill>
              <a:effectLst/>
              <a:uLnTx/>
              <a:uFillTx/>
              <a:latin typeface="Arial" panose="020B0604020202020204" pitchFamily="34" charset="0"/>
              <a:ea typeface="Times New Roman" panose="02020603050405020304" pitchFamily="18" charset="0"/>
              <a:cs typeface="Times New Roman" panose="02020603050405020304" pitchFamily="18" charset="0"/>
            </a:endParaRPr>
          </a:p>
          <a:p>
            <a:pPr marL="347345" marR="0" lvl="0" indent="0" algn="l" defTabSz="914400" rtl="0" eaLnBrk="1" fontAlgn="base" latinLnBrk="0" hangingPunct="1">
              <a:lnSpc>
                <a:spcPct val="100000"/>
              </a:lnSpc>
              <a:spcBef>
                <a:spcPts val="900"/>
              </a:spcBef>
              <a:spcAft>
                <a:spcPts val="600"/>
              </a:spcAft>
              <a:buClrTx/>
              <a:buSzTx/>
              <a:buFontTx/>
              <a:buNone/>
              <a:tabLst>
                <a:tab pos="1371600" algn="l"/>
                <a:tab pos="2743200" algn="l"/>
              </a:tabLst>
              <a:defRPr/>
            </a:pPr>
            <a:r>
              <a:rPr kumimoji="0" lang="en-US" sz="2400" b="1" i="0" u="none" strike="noStrike" kern="0" cap="none" spc="-10" normalizeH="0" baseline="0" noProof="0" dirty="0">
                <a:ln>
                  <a:noFill/>
                </a:ln>
                <a:solidFill>
                  <a:srgbClr val="00B0F0"/>
                </a:solidFill>
                <a:effectLst/>
                <a:uLnTx/>
                <a:uFillTx/>
                <a:latin typeface="Arial" panose="020B0604020202020204" pitchFamily="34" charset="0"/>
                <a:ea typeface="Times New Roman" panose="02020603050405020304" pitchFamily="18" charset="0"/>
                <a:cs typeface="Times New Roman" panose="02020603050405020304" pitchFamily="18" charset="0"/>
              </a:rPr>
              <a:t>Two empty tags</a:t>
            </a:r>
          </a:p>
          <a:p>
            <a:pPr marL="347345" marR="0" lvl="0" indent="0" algn="l" defTabSz="914400" rtl="0" eaLnBrk="1" fontAlgn="base" latinLnBrk="0" hangingPunct="1">
              <a:lnSpc>
                <a:spcPct val="100000"/>
              </a:lnSpc>
              <a:spcBef>
                <a:spcPts val="0"/>
              </a:spcBef>
              <a:spcAft>
                <a:spcPts val="0"/>
              </a:spcAft>
              <a:buClrTx/>
              <a:buSzTx/>
              <a:buFontTx/>
              <a:buNone/>
              <a:tabLst>
                <a:tab pos="1371600" algn="l"/>
              </a:tabLst>
              <a:defRPr/>
            </a:pPr>
            <a:r>
              <a:rPr kumimoji="0" lang="en-US" sz="2400" b="1"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Times New Roman" panose="02020603050405020304" pitchFamily="18" charset="0"/>
              </a:rPr>
              <a:t>&lt;</a:t>
            </a:r>
            <a:r>
              <a:rPr kumimoji="0" lang="en-US" sz="2400" b="1" i="0" u="none" strike="noStrike" kern="0" cap="none" spc="0" normalizeH="0" baseline="0" noProof="0" dirty="0" err="1">
                <a:ln>
                  <a:noFill/>
                </a:ln>
                <a:solidFill>
                  <a:srgbClr val="000000"/>
                </a:solidFill>
                <a:effectLst/>
                <a:uLnTx/>
                <a:uFillTx/>
                <a:latin typeface="Courier New" panose="02070309020205020404" pitchFamily="49" charset="0"/>
                <a:ea typeface="Times New Roman" panose="02020603050405020304" pitchFamily="18" charset="0"/>
                <a:cs typeface="Times New Roman" panose="02020603050405020304" pitchFamily="18" charset="0"/>
              </a:rPr>
              <a:t>br</a:t>
            </a:r>
            <a:r>
              <a:rPr kumimoji="0" lang="en-US" sz="2400" b="1" i="0" u="none" strike="noStrike" kern="0" cap="none" spc="0" normalizeH="0" baseline="0" noProof="0" dirty="0">
                <a:ln>
                  <a:noFill/>
                </a:ln>
                <a:solidFill>
                  <a:srgbClr val="000000"/>
                </a:solidFill>
                <a:effectLst/>
                <a:uLnTx/>
                <a:uFillTx/>
                <a:latin typeface="Courier New" panose="02070309020205020404" pitchFamily="49" charset="0"/>
                <a:ea typeface="Times New Roman" panose="02020603050405020304" pitchFamily="18" charset="0"/>
                <a:cs typeface="Times New Roman" panose="02020603050405020304" pitchFamily="18" charset="0"/>
              </a:rPr>
              <a:t>&gt;</a:t>
            </a:r>
          </a:p>
          <a:p>
            <a:pPr marL="347345" marR="0" lvl="0" indent="0" algn="l" defTabSz="914400" rtl="0" eaLnBrk="1" fontAlgn="base" latinLnBrk="0" hangingPunct="1">
              <a:lnSpc>
                <a:spcPct val="100000"/>
              </a:lnSpc>
              <a:spcBef>
                <a:spcPts val="0"/>
              </a:spcBef>
              <a:spcAft>
                <a:spcPts val="0"/>
              </a:spcAft>
              <a:buClrTx/>
              <a:buSzTx/>
              <a:buFontTx/>
              <a:buNone/>
              <a:tabLst>
                <a:tab pos="1371600" algn="l"/>
              </a:tabLst>
              <a:defRPr/>
            </a:pPr>
            <a:r>
              <a:rPr lang="en-US" sz="24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&lt;</a:t>
            </a:r>
            <a:r>
              <a:rPr lang="en-US" sz="2400" b="1"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img</a:t>
            </a:r>
            <a:r>
              <a:rPr lang="en-US" sz="2400" b="1" dirty="0">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err="1">
                <a:solidFill>
                  <a:srgbClr val="000000"/>
                </a:solidFill>
                <a:latin typeface="Courier New" panose="02070309020205020404" pitchFamily="49" charset="0"/>
                <a:ea typeface="Times New Roman" panose="02020603050405020304" pitchFamily="18" charset="0"/>
                <a:cs typeface="Times New Roman" panose="02020603050405020304" pitchFamily="18" charset="0"/>
              </a:rPr>
              <a:t>src</a:t>
            </a:r>
            <a:r>
              <a:rPr lang="en-US" sz="2400" b="1" dirty="0">
                <a:solidFill>
                  <a:srgbClr val="000000"/>
                </a:solidFill>
                <a:latin typeface="Courier New" panose="02070309020205020404" pitchFamily="49" charset="0"/>
                <a:ea typeface="Times New Roman" panose="02020603050405020304" pitchFamily="18" charset="0"/>
                <a:cs typeface="Courier New" panose="02070309020205020404" pitchFamily="49" charset="0"/>
              </a:rPr>
              <a:t>=</a:t>
            </a:r>
            <a:r>
              <a:rPr lang="en-US" sz="2400" b="1" dirty="0">
                <a:effectLst/>
                <a:latin typeface="Courier New" panose="02070309020205020404" pitchFamily="49" charset="0"/>
                <a:ea typeface="Times New Roman" panose="02020603050405020304" pitchFamily="18" charset="0"/>
                <a:cs typeface="Courier New" panose="02070309020205020404" pitchFamily="49" charset="0"/>
              </a:rPr>
              <a:t>"logo.gif" alt="Murach Logo"&gt;</a:t>
            </a:r>
            <a:endParaRPr lang="en-US" sz="2400" b="1" dirty="0">
              <a:latin typeface="Courier New" panose="02070309020205020404" pitchFamily="49" charset="0"/>
              <a:cs typeface="Courier New" panose="02070309020205020404" pitchFamily="49" charset="0"/>
            </a:endParaRPr>
          </a:p>
          <a:p>
            <a:endParaRPr lang="en-US" sz="2400" dirty="0"/>
          </a:p>
        </p:txBody>
      </p:sp>
      <p:sp>
        <p:nvSpPr>
          <p:cNvPr id="6" name="Slide Number Placeholder 5">
            <a:extLst>
              <a:ext uri="{FF2B5EF4-FFF2-40B4-BE49-F238E27FC236}">
                <a16:creationId xmlns:a16="http://schemas.microsoft.com/office/drawing/2014/main" id="{9564BBA4-C199-4700-B2CB-5E7C0EFC49AB}"/>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5</a:t>
            </a:fld>
            <a:endParaRPr lang="en-US" dirty="0">
              <a:solidFill>
                <a:schemeClr val="bg1"/>
              </a:solidFill>
            </a:endParaRPr>
          </a:p>
        </p:txBody>
      </p:sp>
      <p:sp>
        <p:nvSpPr>
          <p:cNvPr id="4" name="Date Placeholder 3">
            <a:extLst>
              <a:ext uri="{FF2B5EF4-FFF2-40B4-BE49-F238E27FC236}">
                <a16:creationId xmlns:a16="http://schemas.microsoft.com/office/drawing/2014/main" id="{D28DA2D7-89F1-43D2-8118-72624D8F0258}"/>
              </a:ext>
            </a:extLst>
          </p:cNvPr>
          <p:cNvSpPr>
            <a:spLocks noGrp="1"/>
          </p:cNvSpPr>
          <p:nvPr>
            <p:ph type="dt" sz="half" idx="4294967295"/>
          </p:nvPr>
        </p:nvSpPr>
        <p:spPr>
          <a:xfrm>
            <a:off x="0" y="6248400"/>
            <a:ext cx="3657600" cy="457200"/>
          </a:xfrm>
        </p:spPr>
        <p:txBody>
          <a:bodyPr/>
          <a:lstStyle/>
          <a:p>
            <a:pPr>
              <a:defRPr/>
            </a:pPr>
            <a:r>
              <a:rPr lang="en-US" dirty="0"/>
              <a:t>Chapter 2</a:t>
            </a:r>
          </a:p>
        </p:txBody>
      </p:sp>
    </p:spTree>
    <p:extLst>
      <p:ext uri="{BB962C8B-B14F-4D97-AF65-F5344CB8AC3E}">
        <p14:creationId xmlns:p14="http://schemas.microsoft.com/office/powerpoint/2010/main" val="2811274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EE3F4-B40F-41E7-AABD-A45AB5416D62}"/>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Correct nesting of tags</a:t>
            </a:r>
            <a:endParaRPr lang="en-US" dirty="0"/>
          </a:p>
        </p:txBody>
      </p:sp>
      <p:sp>
        <p:nvSpPr>
          <p:cNvPr id="3" name="Text Placeholder 2">
            <a:extLst>
              <a:ext uri="{FF2B5EF4-FFF2-40B4-BE49-F238E27FC236}">
                <a16:creationId xmlns:a16="http://schemas.microsoft.com/office/drawing/2014/main" id="{FAD00578-D303-4E61-8953-266825C6C146}"/>
              </a:ext>
            </a:extLst>
          </p:cNvPr>
          <p:cNvSpPr>
            <a:spLocks noGrp="1"/>
          </p:cNvSpPr>
          <p:nvPr>
            <p:ph type="body" sz="quarter" idx="13"/>
          </p:nvPr>
        </p:nvSpPr>
        <p:spPr/>
        <p:txBody>
          <a:bodyPr/>
          <a:lstStyle/>
          <a:p>
            <a:pPr marR="0">
              <a:spcBef>
                <a:spcPts val="900"/>
              </a:spcBef>
              <a:spcAft>
                <a:spcPts val="600"/>
              </a:spcAft>
              <a:tabLst>
                <a:tab pos="1371600" algn="l"/>
                <a:tab pos="2743200" algn="l"/>
              </a:tabLst>
            </a:pPr>
            <a:r>
              <a:rPr lang="en-US" sz="2800" b="1" spc="-1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Correct nesting</a:t>
            </a:r>
          </a:p>
          <a:p>
            <a:pPr marR="0">
              <a:spcBef>
                <a:spcPts val="0"/>
              </a:spcBef>
              <a:spcAft>
                <a:spcPts val="0"/>
              </a:spcAft>
              <a:tabLst>
                <a:tab pos="1371600" algn="l"/>
              </a:tabLst>
            </a:pPr>
            <a:r>
              <a:rPr lang="en-US" sz="2800" b="1" dirty="0">
                <a:effectLst/>
                <a:latin typeface="Courier New" panose="02070309020205020404" pitchFamily="49" charset="0"/>
                <a:ea typeface="Times New Roman" panose="02020603050405020304" pitchFamily="18" charset="0"/>
                <a:cs typeface="Times New Roman" panose="02020603050405020304" pitchFamily="18" charset="0"/>
              </a:rPr>
              <a:t>&lt;p&gt;Order your copy &lt;i&gt;today!&lt;/i&gt;&lt;/p&gt;</a:t>
            </a:r>
          </a:p>
          <a:p>
            <a:pPr marR="0">
              <a:spcBef>
                <a:spcPts val="900"/>
              </a:spcBef>
              <a:spcAft>
                <a:spcPts val="600"/>
              </a:spcAft>
              <a:tabLst>
                <a:tab pos="1371600" algn="l"/>
                <a:tab pos="2743200" algn="l"/>
              </a:tabLst>
            </a:pPr>
            <a:endParaRPr lang="en-US" sz="2800" b="1" spc="-10" dirty="0">
              <a:effectLst/>
              <a:latin typeface="Arial" panose="020B0604020202020204" pitchFamily="34" charset="0"/>
              <a:ea typeface="Times New Roman" panose="02020603050405020304" pitchFamily="18" charset="0"/>
              <a:cs typeface="Times New Roman" panose="02020603050405020304" pitchFamily="18" charset="0"/>
            </a:endParaRPr>
          </a:p>
          <a:p>
            <a:pPr marR="0">
              <a:spcBef>
                <a:spcPts val="900"/>
              </a:spcBef>
              <a:spcAft>
                <a:spcPts val="600"/>
              </a:spcAft>
              <a:tabLst>
                <a:tab pos="1371600" algn="l"/>
                <a:tab pos="2743200" algn="l"/>
              </a:tabLst>
            </a:pPr>
            <a:r>
              <a:rPr lang="en-US" sz="2800" b="1" spc="-1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Incorrect nesting</a:t>
            </a:r>
          </a:p>
          <a:p>
            <a:pPr marR="0">
              <a:spcBef>
                <a:spcPts val="0"/>
              </a:spcBef>
              <a:spcAft>
                <a:spcPts val="0"/>
              </a:spcAft>
              <a:tabLst>
                <a:tab pos="1371600" algn="l"/>
              </a:tabLst>
            </a:pPr>
            <a:r>
              <a:rPr lang="en-US" sz="2800" b="1" dirty="0">
                <a:effectLst/>
                <a:latin typeface="Courier New" panose="02070309020205020404" pitchFamily="49" charset="0"/>
                <a:ea typeface="Times New Roman" panose="02020603050405020304" pitchFamily="18" charset="0"/>
                <a:cs typeface="Times New Roman" panose="02020603050405020304" pitchFamily="18" charset="0"/>
              </a:rPr>
              <a:t>&lt;p&gt;Order your copy &lt;i&gt;today!&lt;/p&gt;&lt;/i&gt;</a:t>
            </a:r>
          </a:p>
          <a:p>
            <a:endParaRPr lang="en-US" sz="1800" dirty="0"/>
          </a:p>
        </p:txBody>
      </p:sp>
      <p:sp>
        <p:nvSpPr>
          <p:cNvPr id="6" name="Slide Number Placeholder 5">
            <a:extLst>
              <a:ext uri="{FF2B5EF4-FFF2-40B4-BE49-F238E27FC236}">
                <a16:creationId xmlns:a16="http://schemas.microsoft.com/office/drawing/2014/main" id="{F24B8638-1CD2-49E8-BBEA-483DEF34CC73}"/>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6</a:t>
            </a:fld>
            <a:endParaRPr lang="en-US" dirty="0">
              <a:solidFill>
                <a:schemeClr val="bg1"/>
              </a:solidFill>
            </a:endParaRPr>
          </a:p>
        </p:txBody>
      </p:sp>
    </p:spTree>
    <p:extLst>
      <p:ext uri="{BB962C8B-B14F-4D97-AF65-F5344CB8AC3E}">
        <p14:creationId xmlns:p14="http://schemas.microsoft.com/office/powerpoint/2010/main" val="852482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3637E-846A-48E0-BB1F-14A4143D2060}"/>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An opening tag with attributes</a:t>
            </a:r>
            <a:endParaRPr lang="en-US" dirty="0"/>
          </a:p>
        </p:txBody>
      </p:sp>
      <p:sp>
        <p:nvSpPr>
          <p:cNvPr id="3" name="Text Placeholder 2">
            <a:extLst>
              <a:ext uri="{FF2B5EF4-FFF2-40B4-BE49-F238E27FC236}">
                <a16:creationId xmlns:a16="http://schemas.microsoft.com/office/drawing/2014/main" id="{993B0251-2A45-4750-AD7C-98B63DCB5D16}"/>
              </a:ext>
            </a:extLst>
          </p:cNvPr>
          <p:cNvSpPr>
            <a:spLocks noGrp="1"/>
          </p:cNvSpPr>
          <p:nvPr>
            <p:ph type="body" sz="quarter" idx="13"/>
          </p:nvPr>
        </p:nvSpPr>
        <p:spPr/>
        <p:txBody>
          <a:bodyPr/>
          <a:lstStyle/>
          <a:p>
            <a:pPr marL="347345" marR="0">
              <a:spcBef>
                <a:spcPts val="900"/>
              </a:spcBef>
              <a:spcAft>
                <a:spcPts val="600"/>
              </a:spcAft>
              <a:tabLst>
                <a:tab pos="1371600" algn="l"/>
                <a:tab pos="2743200" algn="l"/>
              </a:tabLst>
            </a:pPr>
            <a:r>
              <a:rPr lang="en-US" sz="2500" b="1" spc="-1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 opening tag with one attribute</a:t>
            </a:r>
          </a:p>
          <a:p>
            <a:pPr marL="347345" marR="0">
              <a:spcBef>
                <a:spcPts val="0"/>
              </a:spcBef>
              <a:spcAft>
                <a:spcPts val="0"/>
              </a:spcAft>
              <a:tabLst>
                <a:tab pos="1371600" algn="l"/>
              </a:tabLst>
            </a:pPr>
            <a:r>
              <a:rPr lang="en-US" sz="2500" b="1" dirty="0">
                <a:effectLst/>
                <a:latin typeface="Courier New" panose="02070309020205020404" pitchFamily="49" charset="0"/>
                <a:ea typeface="Times New Roman" panose="02020603050405020304" pitchFamily="18" charset="0"/>
                <a:cs typeface="Times New Roman" panose="02020603050405020304" pitchFamily="18" charset="0"/>
              </a:rPr>
              <a:t>&lt;a </a:t>
            </a:r>
            <a:r>
              <a:rPr lang="en-US" sz="2500" b="1" dirty="0" err="1">
                <a:effectLst/>
                <a:latin typeface="Courier New" panose="02070309020205020404" pitchFamily="49" charset="0"/>
                <a:ea typeface="Times New Roman" panose="02020603050405020304" pitchFamily="18" charset="0"/>
                <a:cs typeface="Times New Roman" panose="02020603050405020304" pitchFamily="18" charset="0"/>
              </a:rPr>
              <a:t>href</a:t>
            </a:r>
            <a:r>
              <a:rPr lang="en-US" sz="2500" b="1" dirty="0">
                <a:effectLst/>
                <a:latin typeface="Courier New" panose="02070309020205020404" pitchFamily="49" charset="0"/>
                <a:ea typeface="Times New Roman" panose="02020603050405020304" pitchFamily="18" charset="0"/>
                <a:cs typeface="Times New Roman" panose="02020603050405020304" pitchFamily="18" charset="0"/>
              </a:rPr>
              <a:t>="contact.html"&gt;</a:t>
            </a:r>
          </a:p>
          <a:p>
            <a:pPr marL="347345" marR="0">
              <a:spcBef>
                <a:spcPts val="900"/>
              </a:spcBef>
              <a:spcAft>
                <a:spcPts val="600"/>
              </a:spcAft>
              <a:tabLst>
                <a:tab pos="1371600" algn="l"/>
                <a:tab pos="2743200" algn="l"/>
              </a:tabLst>
            </a:pPr>
            <a:endParaRPr lang="en-US" sz="2500" b="1" spc="-10" dirty="0">
              <a:effectLst/>
              <a:latin typeface="Arial" panose="020B0604020202020204" pitchFamily="34" charset="0"/>
              <a:ea typeface="Times New Roman" panose="02020603050405020304" pitchFamily="18" charset="0"/>
              <a:cs typeface="Times New Roman" panose="02020603050405020304" pitchFamily="18" charset="0"/>
            </a:endParaRPr>
          </a:p>
          <a:p>
            <a:pPr marL="347345" marR="0">
              <a:spcBef>
                <a:spcPts val="900"/>
              </a:spcBef>
              <a:spcAft>
                <a:spcPts val="600"/>
              </a:spcAft>
              <a:tabLst>
                <a:tab pos="1371600" algn="l"/>
                <a:tab pos="2743200" algn="l"/>
              </a:tabLst>
            </a:pPr>
            <a:r>
              <a:rPr lang="en-US" sz="2500" b="1" spc="-1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 opening tag with three attributes</a:t>
            </a:r>
          </a:p>
          <a:p>
            <a:pPr marL="347345" marR="0">
              <a:spcBef>
                <a:spcPts val="0"/>
              </a:spcBef>
              <a:spcAft>
                <a:spcPts val="0"/>
              </a:spcAft>
              <a:tabLst>
                <a:tab pos="1371600" algn="l"/>
              </a:tabLst>
            </a:pPr>
            <a:r>
              <a:rPr lang="en-US" sz="2500" b="1" dirty="0">
                <a:effectLst/>
                <a:latin typeface="Courier New" panose="02070309020205020404" pitchFamily="49" charset="0"/>
                <a:ea typeface="Times New Roman" panose="02020603050405020304" pitchFamily="18" charset="0"/>
                <a:cs typeface="Times New Roman" panose="02020603050405020304" pitchFamily="18" charset="0"/>
              </a:rPr>
              <a:t>&lt;a </a:t>
            </a:r>
            <a:r>
              <a:rPr lang="en-US" sz="2500" b="1" dirty="0" err="1">
                <a:effectLst/>
                <a:latin typeface="Courier New" panose="02070309020205020404" pitchFamily="49" charset="0"/>
                <a:ea typeface="Times New Roman" panose="02020603050405020304" pitchFamily="18" charset="0"/>
                <a:cs typeface="Times New Roman" panose="02020603050405020304" pitchFamily="18" charset="0"/>
              </a:rPr>
              <a:t>href</a:t>
            </a:r>
            <a:r>
              <a:rPr lang="en-US" sz="2500" b="1" dirty="0">
                <a:effectLst/>
                <a:latin typeface="Courier New" panose="02070309020205020404" pitchFamily="49" charset="0"/>
                <a:ea typeface="Times New Roman" panose="02020603050405020304" pitchFamily="18" charset="0"/>
                <a:cs typeface="Times New Roman" panose="02020603050405020304" pitchFamily="18" charset="0"/>
              </a:rPr>
              <a:t>="contact.html" title="Click to Contact Us" class="</a:t>
            </a:r>
            <a:r>
              <a:rPr lang="en-US" sz="2500" b="1" dirty="0" err="1">
                <a:effectLst/>
                <a:latin typeface="Courier New" panose="02070309020205020404" pitchFamily="49" charset="0"/>
                <a:ea typeface="Times New Roman" panose="02020603050405020304" pitchFamily="18" charset="0"/>
                <a:cs typeface="Times New Roman" panose="02020603050405020304" pitchFamily="18" charset="0"/>
              </a:rPr>
              <a:t>nav_link</a:t>
            </a:r>
            <a:r>
              <a:rPr lang="en-US" sz="2500" b="1" dirty="0">
                <a:effectLst/>
                <a:latin typeface="Courier New" panose="02070309020205020404" pitchFamily="49" charset="0"/>
                <a:ea typeface="Times New Roman" panose="02020603050405020304" pitchFamily="18" charset="0"/>
                <a:cs typeface="Times New Roman" panose="02020603050405020304" pitchFamily="18" charset="0"/>
              </a:rPr>
              <a:t>"&gt;</a:t>
            </a:r>
          </a:p>
          <a:p>
            <a:endParaRPr lang="en-US" sz="2500" dirty="0"/>
          </a:p>
        </p:txBody>
      </p:sp>
      <p:sp>
        <p:nvSpPr>
          <p:cNvPr id="6" name="Slide Number Placeholder 5">
            <a:extLst>
              <a:ext uri="{FF2B5EF4-FFF2-40B4-BE49-F238E27FC236}">
                <a16:creationId xmlns:a16="http://schemas.microsoft.com/office/drawing/2014/main" id="{E5396492-4925-45CF-BFD5-3B9CFFC6F3BE}"/>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7</a:t>
            </a:fld>
            <a:endParaRPr lang="en-US" dirty="0">
              <a:solidFill>
                <a:schemeClr val="bg1"/>
              </a:solidFill>
            </a:endParaRPr>
          </a:p>
        </p:txBody>
      </p:sp>
    </p:spTree>
    <p:extLst>
      <p:ext uri="{BB962C8B-B14F-4D97-AF65-F5344CB8AC3E}">
        <p14:creationId xmlns:p14="http://schemas.microsoft.com/office/powerpoint/2010/main" val="3924345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CD0DC-B856-45B7-9199-E06F275E100D}"/>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dirty="0">
                <a:latin typeface="Arial" panose="020B0604020202020204" pitchFamily="34" charset="0"/>
                <a:ea typeface="Times New Roman" panose="02020603050405020304" pitchFamily="18" charset="0"/>
                <a:cs typeface="Times New Roman" panose="02020603050405020304" pitchFamily="18" charset="0"/>
              </a:rPr>
              <a:t>Coding </a:t>
            </a: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tag</a:t>
            </a:r>
            <a:r>
              <a:rPr lang="en-US" sz="4000" dirty="0">
                <a:latin typeface="Arial" panose="020B0604020202020204" pitchFamily="34" charset="0"/>
                <a:ea typeface="Times New Roman" panose="02020603050405020304" pitchFamily="18" charset="0"/>
                <a:cs typeface="Times New Roman" panose="02020603050405020304" pitchFamily="18" charset="0"/>
              </a:rPr>
              <a:t>s</a:t>
            </a: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 with attributes</a:t>
            </a:r>
            <a:endParaRPr lang="en-US" dirty="0"/>
          </a:p>
        </p:txBody>
      </p:sp>
      <p:sp>
        <p:nvSpPr>
          <p:cNvPr id="3" name="Text Placeholder 2">
            <a:extLst>
              <a:ext uri="{FF2B5EF4-FFF2-40B4-BE49-F238E27FC236}">
                <a16:creationId xmlns:a16="http://schemas.microsoft.com/office/drawing/2014/main" id="{0BA34B8F-BCD6-43D9-9258-709B3D293FF8}"/>
              </a:ext>
            </a:extLst>
          </p:cNvPr>
          <p:cNvSpPr>
            <a:spLocks noGrp="1"/>
          </p:cNvSpPr>
          <p:nvPr>
            <p:ph type="body" sz="quarter" idx="13"/>
          </p:nvPr>
        </p:nvSpPr>
        <p:spPr/>
        <p:txBody>
          <a:bodyPr/>
          <a:lstStyle/>
          <a:p>
            <a:pPr>
              <a:spcBef>
                <a:spcPts val="0"/>
              </a:spcBef>
              <a:spcAft>
                <a:spcPts val="0"/>
              </a:spcAft>
              <a:tabLst>
                <a:tab pos="1371600" algn="l"/>
              </a:tabLst>
            </a:pPr>
            <a:r>
              <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How to code an empty tag with attributes</a:t>
            </a:r>
          </a:p>
          <a:p>
            <a:pPr marL="347345" marR="0">
              <a:spcBef>
                <a:spcPts val="0"/>
              </a:spcBef>
              <a:spcAft>
                <a:spcPts val="0"/>
              </a:spcAft>
              <a:tabLst>
                <a:tab pos="1371600" algn="l"/>
              </a:tabLst>
            </a:pPr>
            <a:r>
              <a:rPr lang="en-US" sz="2400" b="1" dirty="0">
                <a:effectLst/>
                <a:latin typeface="Courier New" panose="02070309020205020404" pitchFamily="49" charset="0"/>
                <a:ea typeface="Times New Roman" panose="02020603050405020304" pitchFamily="18" charset="0"/>
                <a:cs typeface="Times New Roman" panose="02020603050405020304" pitchFamily="18" charset="0"/>
              </a:rPr>
              <a:t>&lt;</a:t>
            </a:r>
            <a:r>
              <a:rPr lang="en-US" sz="2400" b="1" dirty="0" err="1">
                <a:effectLst/>
                <a:latin typeface="Courier New" panose="02070309020205020404" pitchFamily="49" charset="0"/>
                <a:ea typeface="Times New Roman" panose="02020603050405020304" pitchFamily="18" charset="0"/>
                <a:cs typeface="Times New Roman" panose="02020603050405020304" pitchFamily="18" charset="0"/>
              </a:rPr>
              <a:t>img</a:t>
            </a:r>
            <a:r>
              <a:rPr lang="en-US" sz="2400" b="1" dirty="0">
                <a:effectLst/>
                <a:latin typeface="Courier New" panose="02070309020205020404" pitchFamily="49" charset="0"/>
                <a:ea typeface="Times New Roman" panose="02020603050405020304" pitchFamily="18" charset="0"/>
                <a:cs typeface="Times New Roman" panose="02020603050405020304" pitchFamily="18" charset="0"/>
              </a:rPr>
              <a:t> </a:t>
            </a:r>
            <a:r>
              <a:rPr lang="en-US" sz="2400" b="1" dirty="0" err="1">
                <a:effectLst/>
                <a:latin typeface="Courier New" panose="02070309020205020404" pitchFamily="49" charset="0"/>
                <a:ea typeface="Times New Roman" panose="02020603050405020304" pitchFamily="18" charset="0"/>
                <a:cs typeface="Times New Roman" panose="02020603050405020304" pitchFamily="18" charset="0"/>
              </a:rPr>
              <a:t>src</a:t>
            </a:r>
            <a:r>
              <a:rPr lang="en-US" sz="2400" b="1" dirty="0">
                <a:effectLst/>
                <a:latin typeface="Courier New" panose="02070309020205020404" pitchFamily="49" charset="0"/>
                <a:ea typeface="Times New Roman" panose="02020603050405020304" pitchFamily="18" charset="0"/>
                <a:cs typeface="Times New Roman" panose="02020603050405020304" pitchFamily="18" charset="0"/>
              </a:rPr>
              <a:t>="logo.gif" alt="Murach Logo"&gt;</a:t>
            </a:r>
          </a:p>
          <a:p>
            <a:pPr marL="0" marR="0">
              <a:spcBef>
                <a:spcPts val="1500"/>
              </a:spcBef>
              <a:spcAft>
                <a:spcPts val="600"/>
              </a:spcAft>
              <a:tabLst>
                <a:tab pos="1371600" algn="l"/>
              </a:tabLst>
            </a:pPr>
            <a:endPar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1500"/>
              </a:spcBef>
              <a:spcAft>
                <a:spcPts val="600"/>
              </a:spcAft>
              <a:tabLst>
                <a:tab pos="1371600" algn="l"/>
              </a:tabLst>
            </a:pPr>
            <a:r>
              <a:rPr lang="en-US" sz="24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How to code a Boolean attribute</a:t>
            </a:r>
          </a:p>
          <a:p>
            <a:pPr marL="347345" marR="0">
              <a:spcBef>
                <a:spcPts val="0"/>
              </a:spcBef>
              <a:spcAft>
                <a:spcPts val="0"/>
              </a:spcAft>
              <a:tabLst>
                <a:tab pos="1371600" algn="l"/>
              </a:tabLst>
            </a:pPr>
            <a:r>
              <a:rPr lang="en-US" sz="2400" b="1" dirty="0">
                <a:effectLst/>
                <a:latin typeface="Courier New" panose="02070309020205020404" pitchFamily="49" charset="0"/>
                <a:ea typeface="Times New Roman" panose="02020603050405020304" pitchFamily="18" charset="0"/>
                <a:cs typeface="Times New Roman" panose="02020603050405020304" pitchFamily="18" charset="0"/>
              </a:rPr>
              <a:t>&lt;input type="checkbox" name="mailList" checked&gt; </a:t>
            </a:r>
          </a:p>
          <a:p>
            <a:endParaRPr lang="en-US" sz="1600" dirty="0"/>
          </a:p>
        </p:txBody>
      </p:sp>
      <p:sp>
        <p:nvSpPr>
          <p:cNvPr id="6" name="Slide Number Placeholder 5">
            <a:extLst>
              <a:ext uri="{FF2B5EF4-FFF2-40B4-BE49-F238E27FC236}">
                <a16:creationId xmlns:a16="http://schemas.microsoft.com/office/drawing/2014/main" id="{FB0CA039-44F6-4C14-8BC9-B08D1C5BD3EA}"/>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8</a:t>
            </a:fld>
            <a:endParaRPr lang="en-US" dirty="0">
              <a:solidFill>
                <a:schemeClr val="bg1"/>
              </a:solidFill>
            </a:endParaRPr>
          </a:p>
        </p:txBody>
      </p:sp>
    </p:spTree>
    <p:extLst>
      <p:ext uri="{BB962C8B-B14F-4D97-AF65-F5344CB8AC3E}">
        <p14:creationId xmlns:p14="http://schemas.microsoft.com/office/powerpoint/2010/main" val="721617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01584-A369-4D4B-AFC0-7322C403CDFD}"/>
              </a:ext>
            </a:extLst>
          </p:cNvPr>
          <p:cNvSpPr>
            <a:spLocks noGrp="1"/>
          </p:cNvSpPr>
          <p:nvPr>
            <p:ph type="title"/>
          </p:nvPr>
        </p:nvSpPr>
        <p:spPr>
          <a:xfrm>
            <a:off x="381000" y="283607"/>
            <a:ext cx="8305800" cy="615553"/>
          </a:xfrm>
        </p:spPr>
        <p:txBody>
          <a:bodyPr/>
          <a:lstStyle/>
          <a:p>
            <a:pPr marL="0" marR="0">
              <a:spcBef>
                <a:spcPts val="0"/>
              </a:spcBef>
              <a:spcAft>
                <a:spcPts val="600"/>
              </a:spcAft>
              <a:tabLst>
                <a:tab pos="1371600" algn="l"/>
              </a:tabLst>
            </a:pPr>
            <a:r>
              <a:rPr lang="en-US" sz="4000" b="1" dirty="0">
                <a:solidFill>
                  <a:srgbClr val="000099"/>
                </a:solidFill>
                <a:effectLst/>
                <a:latin typeface="Arial" panose="020B0604020202020204" pitchFamily="34" charset="0"/>
                <a:ea typeface="Times New Roman" panose="02020603050405020304" pitchFamily="18" charset="0"/>
                <a:cs typeface="Times New Roman" panose="02020603050405020304" pitchFamily="18" charset="0"/>
              </a:rPr>
              <a:t>Attributes for identifying elements</a:t>
            </a:r>
            <a:endParaRPr lang="en-US" dirty="0"/>
          </a:p>
        </p:txBody>
      </p:sp>
      <p:sp>
        <p:nvSpPr>
          <p:cNvPr id="3" name="Text Placeholder 2">
            <a:extLst>
              <a:ext uri="{FF2B5EF4-FFF2-40B4-BE49-F238E27FC236}">
                <a16:creationId xmlns:a16="http://schemas.microsoft.com/office/drawing/2014/main" id="{80C6F1D5-B4D9-42AE-80A1-E738AB7166B8}"/>
              </a:ext>
            </a:extLst>
          </p:cNvPr>
          <p:cNvSpPr>
            <a:spLocks noGrp="1"/>
          </p:cNvSpPr>
          <p:nvPr>
            <p:ph type="body" sz="quarter" idx="13"/>
          </p:nvPr>
        </p:nvSpPr>
        <p:spPr/>
        <p:txBody>
          <a:bodyPr/>
          <a:lstStyle/>
          <a:p>
            <a:pPr marL="347345" marR="0">
              <a:spcBef>
                <a:spcPts val="900"/>
              </a:spcBef>
              <a:spcAft>
                <a:spcPts val="600"/>
              </a:spcAft>
              <a:tabLst>
                <a:tab pos="1371600" algn="l"/>
                <a:tab pos="2743200" algn="l"/>
              </a:tabLst>
            </a:pPr>
            <a:r>
              <a:rPr lang="en-US" sz="2400" b="1" spc="-1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 opening tag with an id attribute</a:t>
            </a:r>
          </a:p>
          <a:p>
            <a:pPr marL="347345" marR="0">
              <a:spcBef>
                <a:spcPts val="0"/>
              </a:spcBef>
              <a:spcAft>
                <a:spcPts val="0"/>
              </a:spcAft>
              <a:tabLst>
                <a:tab pos="1371600" algn="l"/>
              </a:tabLst>
            </a:pPr>
            <a:r>
              <a:rPr lang="en-US" b="1" dirty="0">
                <a:effectLst/>
                <a:latin typeface="Courier New" panose="02070309020205020404" pitchFamily="49" charset="0"/>
                <a:ea typeface="Times New Roman" panose="02020603050405020304" pitchFamily="18" charset="0"/>
                <a:cs typeface="Times New Roman" panose="02020603050405020304" pitchFamily="18" charset="0"/>
              </a:rPr>
              <a:t>&lt;div </a:t>
            </a:r>
            <a:r>
              <a:rPr lang="en-US" b="1" dirty="0">
                <a:effectLst/>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id="page"</a:t>
            </a:r>
            <a:r>
              <a:rPr lang="en-US" b="1" dirty="0">
                <a:effectLst/>
                <a:latin typeface="Courier New" panose="02070309020205020404" pitchFamily="49" charset="0"/>
                <a:ea typeface="Times New Roman" panose="02020603050405020304" pitchFamily="18" charset="0"/>
                <a:cs typeface="Times New Roman" panose="02020603050405020304" pitchFamily="18" charset="0"/>
              </a:rPr>
              <a:t>&gt;</a:t>
            </a:r>
          </a:p>
          <a:p>
            <a:pPr marL="347345" marR="0">
              <a:spcBef>
                <a:spcPts val="0"/>
              </a:spcBef>
              <a:spcAft>
                <a:spcPts val="0"/>
              </a:spcAft>
              <a:tabLst>
                <a:tab pos="1371600" algn="l"/>
              </a:tabLst>
            </a:pPr>
            <a:endParaRPr lang="en-US" b="1"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7345" marR="0">
              <a:spcBef>
                <a:spcPts val="900"/>
              </a:spcBef>
              <a:spcAft>
                <a:spcPts val="600"/>
              </a:spcAft>
              <a:tabLst>
                <a:tab pos="1371600" algn="l"/>
                <a:tab pos="2743200" algn="l"/>
              </a:tabLst>
            </a:pPr>
            <a:r>
              <a:rPr lang="en-US" sz="2400" b="1" spc="-10"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An opening tag with a class attribute</a:t>
            </a:r>
          </a:p>
          <a:p>
            <a:pPr marL="347345" marR="0">
              <a:spcBef>
                <a:spcPts val="0"/>
              </a:spcBef>
              <a:spcAft>
                <a:spcPts val="0"/>
              </a:spcAft>
              <a:tabLst>
                <a:tab pos="1371600" algn="l"/>
              </a:tabLst>
            </a:pPr>
            <a:r>
              <a:rPr lang="en-US" b="1" dirty="0">
                <a:effectLst/>
                <a:latin typeface="Courier New" panose="02070309020205020404" pitchFamily="49" charset="0"/>
                <a:ea typeface="Times New Roman" panose="02020603050405020304" pitchFamily="18" charset="0"/>
                <a:cs typeface="Times New Roman" panose="02020603050405020304" pitchFamily="18" charset="0"/>
              </a:rPr>
              <a:t>&lt;a </a:t>
            </a:r>
            <a:r>
              <a:rPr lang="en-US" b="1" dirty="0" err="1">
                <a:effectLst/>
                <a:latin typeface="Courier New" panose="02070309020205020404" pitchFamily="49" charset="0"/>
                <a:ea typeface="Times New Roman" panose="02020603050405020304" pitchFamily="18" charset="0"/>
                <a:cs typeface="Times New Roman" panose="02020603050405020304" pitchFamily="18" charset="0"/>
              </a:rPr>
              <a:t>href</a:t>
            </a:r>
            <a:r>
              <a:rPr lang="en-US" b="1" dirty="0">
                <a:effectLst/>
                <a:latin typeface="Courier New" panose="02070309020205020404" pitchFamily="49" charset="0"/>
                <a:ea typeface="Times New Roman" panose="02020603050405020304" pitchFamily="18" charset="0"/>
                <a:cs typeface="Times New Roman" panose="02020603050405020304" pitchFamily="18" charset="0"/>
              </a:rPr>
              <a:t>="contact.html" title=</a:t>
            </a:r>
            <a:br>
              <a:rPr lang="en-US" b="1" dirty="0">
                <a:effectLst/>
                <a:latin typeface="Courier New" panose="02070309020205020404" pitchFamily="49" charset="0"/>
                <a:ea typeface="Times New Roman" panose="02020603050405020304" pitchFamily="18" charset="0"/>
                <a:cs typeface="Times New Roman" panose="02020603050405020304" pitchFamily="18" charset="0"/>
              </a:rPr>
            </a:br>
            <a:r>
              <a:rPr lang="en-US" b="1" dirty="0">
                <a:effectLst/>
                <a:latin typeface="Courier New" panose="02070309020205020404" pitchFamily="49" charset="0"/>
                <a:ea typeface="Times New Roman" panose="02020603050405020304" pitchFamily="18" charset="0"/>
                <a:cs typeface="Times New Roman" panose="02020603050405020304" pitchFamily="18" charset="0"/>
              </a:rPr>
              <a:t>   "Click to Contact Us" </a:t>
            </a:r>
            <a:r>
              <a:rPr lang="en-US" b="1" dirty="0">
                <a:effectLst/>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class="</a:t>
            </a:r>
            <a:r>
              <a:rPr lang="en-US" b="1" dirty="0" err="1">
                <a:effectLst/>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nav_link</a:t>
            </a:r>
            <a:r>
              <a:rPr lang="en-US" b="1" dirty="0">
                <a:effectLst/>
                <a:highlight>
                  <a:srgbClr val="FFFF00"/>
                </a:highlight>
                <a:latin typeface="Courier New" panose="02070309020205020404" pitchFamily="49" charset="0"/>
                <a:ea typeface="Times New Roman" panose="02020603050405020304" pitchFamily="18" charset="0"/>
                <a:cs typeface="Times New Roman" panose="02020603050405020304" pitchFamily="18" charset="0"/>
              </a:rPr>
              <a:t>"</a:t>
            </a:r>
            <a:r>
              <a:rPr lang="en-US" b="1" dirty="0">
                <a:effectLst/>
                <a:latin typeface="Courier New" panose="02070309020205020404" pitchFamily="49" charset="0"/>
                <a:ea typeface="Times New Roman" panose="02020603050405020304" pitchFamily="18" charset="0"/>
                <a:cs typeface="Times New Roman" panose="02020603050405020304" pitchFamily="18" charset="0"/>
              </a:rPr>
              <a:t>&gt;</a:t>
            </a:r>
          </a:p>
          <a:p>
            <a:endParaRPr lang="en-US" sz="1600" dirty="0"/>
          </a:p>
        </p:txBody>
      </p:sp>
      <p:sp>
        <p:nvSpPr>
          <p:cNvPr id="6" name="Slide Number Placeholder 5">
            <a:extLst>
              <a:ext uri="{FF2B5EF4-FFF2-40B4-BE49-F238E27FC236}">
                <a16:creationId xmlns:a16="http://schemas.microsoft.com/office/drawing/2014/main" id="{421F3CB9-D148-4F4D-BDAA-C529AAD448CD}"/>
              </a:ext>
            </a:extLst>
          </p:cNvPr>
          <p:cNvSpPr>
            <a:spLocks noGrp="1"/>
          </p:cNvSpPr>
          <p:nvPr>
            <p:ph type="sldNum" sz="quarter" idx="12"/>
          </p:nvPr>
        </p:nvSpPr>
        <p:spPr/>
        <p:txBody>
          <a:bodyPr/>
          <a:lstStyle/>
          <a:p>
            <a:pPr algn="l">
              <a:defRPr/>
            </a:pPr>
            <a:endParaRPr lang="en-US" sz="1400">
              <a:latin typeface="Times New Roman"/>
            </a:endParaRPr>
          </a:p>
          <a:p>
            <a:pPr>
              <a:defRPr/>
            </a:pPr>
            <a:r>
              <a:rPr lang="en-US">
                <a:solidFill>
                  <a:schemeClr val="bg1"/>
                </a:solidFill>
              </a:rPr>
              <a:t>C2, Slide </a:t>
            </a:r>
            <a:fld id="{BF5C1183-B085-4070-A402-C03A3F977D3D}" type="slidenum">
              <a:rPr lang="en-US" smtClean="0">
                <a:solidFill>
                  <a:schemeClr val="bg1"/>
                </a:solidFill>
              </a:rPr>
              <a:pPr>
                <a:defRPr/>
              </a:pPr>
              <a:t>9</a:t>
            </a:fld>
            <a:endParaRPr lang="en-US" dirty="0">
              <a:solidFill>
                <a:schemeClr val="bg1"/>
              </a:solidFill>
            </a:endParaRPr>
          </a:p>
        </p:txBody>
      </p:sp>
    </p:spTree>
    <p:extLst>
      <p:ext uri="{BB962C8B-B14F-4D97-AF65-F5344CB8AC3E}">
        <p14:creationId xmlns:p14="http://schemas.microsoft.com/office/powerpoint/2010/main" val="4048619822"/>
      </p:ext>
    </p:extLst>
  </p:cSld>
  <p:clrMapOvr>
    <a:masterClrMapping/>
  </p:clrMapOvr>
</p:sld>
</file>

<file path=ppt/theme/theme1.xml><?xml version="1.0" encoding="utf-8"?>
<a:theme xmlns:a="http://schemas.openxmlformats.org/drawingml/2006/main" name="Master slides_with_titles_logo">
  <a:themeElements>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ster slide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ster slide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ster slide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ster slide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ster slid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ster slid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ster slid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MA accessible slides.potx" id="{611E833D-05D0-4A5D-A09D-85733BEA6AAA}" vid="{7CAD4F6C-8ECE-45F7-A39E-93FAD23107B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e285d438-dbba-4a4c-941c-593ba422deac}" enabled="0" method="" siteId="{e285d438-dbba-4a4c-941c-593ba422deac}" removed="1"/>
</clbl:labelList>
</file>

<file path=docProps/app.xml><?xml version="1.0" encoding="utf-8"?>
<Properties xmlns="http://schemas.openxmlformats.org/officeDocument/2006/extended-properties" xmlns:vt="http://schemas.openxmlformats.org/officeDocument/2006/docPropsVTypes">
  <Template>MMA accessible slides</Template>
  <TotalTime>175</TotalTime>
  <Words>723</Words>
  <Application>Microsoft Office PowerPoint</Application>
  <PresentationFormat>On-screen Show (4:3)</PresentationFormat>
  <Paragraphs>104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Arial Narrow</vt:lpstr>
      <vt:lpstr>Courier New</vt:lpstr>
      <vt:lpstr>Symbol</vt:lpstr>
      <vt:lpstr>Times New Roman</vt:lpstr>
      <vt:lpstr>Verdana</vt:lpstr>
      <vt:lpstr>Master slides_with_titles_logo</vt:lpstr>
      <vt:lpstr>Chapter 2</vt:lpstr>
      <vt:lpstr>Objectives</vt:lpstr>
      <vt:lpstr>Basic structure of an HTML document</vt:lpstr>
      <vt:lpstr>A Simple HTML Document</vt:lpstr>
      <vt:lpstr>Working with tags</vt:lpstr>
      <vt:lpstr>Correct nesting of tags</vt:lpstr>
      <vt:lpstr>An opening tag with attributes</vt:lpstr>
      <vt:lpstr>Coding tags with attributes</vt:lpstr>
      <vt:lpstr>Attributes for identifying elements</vt:lpstr>
      <vt:lpstr>Common HTML errors </vt:lpstr>
      <vt:lpstr>Opening a webpage on your local computer</vt:lpstr>
      <vt:lpstr>How to test and debug a web page</vt:lpstr>
      <vt:lpstr>The home page for the W3C Markup validator</vt:lpstr>
      <vt:lpstr>The home page for the W3C CSS validator</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Bethany Cabrera</dc:creator>
  <cp:lastModifiedBy>-</cp:lastModifiedBy>
  <cp:revision>15</cp:revision>
  <cp:lastPrinted>2016-01-14T23:03:16Z</cp:lastPrinted>
  <dcterms:created xsi:type="dcterms:W3CDTF">2021-10-28T20:06:17Z</dcterms:created>
  <dcterms:modified xsi:type="dcterms:W3CDTF">2024-01-17T05:09:28Z</dcterms:modified>
</cp:coreProperties>
</file>