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99" r:id="rId4"/>
    <p:sldId id="303" r:id="rId5"/>
    <p:sldId id="301" r:id="rId6"/>
    <p:sldId id="302" r:id="rId7"/>
    <p:sldId id="300" r:id="rId8"/>
    <p:sldId id="291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2" autoAdjust="0"/>
    <p:restoredTop sz="94660"/>
  </p:normalViewPr>
  <p:slideViewPr>
    <p:cSldViewPr>
      <p:cViewPr varScale="1">
        <p:scale>
          <a:sx n="89" d="100"/>
          <a:sy n="89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77F12-E0F5-4F38-9A25-9B02DDD0AE3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6502-3CBB-4CAC-87D9-05C97AED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6502-3CBB-4CAC-87D9-05C97AEDB3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1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6502-3CBB-4CAC-87D9-05C97AEDB3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7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6502-3CBB-4CAC-87D9-05C97AEDB3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1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6502-3CBB-4CAC-87D9-05C97AEDB3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8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76502-3CBB-4CAC-87D9-05C97AEDB3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/css3_animations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-the-web.algonquindesign.ca/topics/css-animations-effects-cheat-sheet/#animatio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orec.people.cofc.edu/topic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457200"/>
            <a:ext cx="8305800" cy="2362200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rgbClr val="00B0F0"/>
                </a:solidFill>
              </a:rPr>
              <a:t>Review of Animations</a:t>
            </a:r>
            <a:br>
              <a:rPr lang="en-US" sz="9600" dirty="0">
                <a:solidFill>
                  <a:srgbClr val="00B0F0"/>
                </a:solidFill>
              </a:rPr>
            </a:br>
            <a:r>
              <a:rPr lang="en-US" sz="4000" dirty="0">
                <a:solidFill>
                  <a:srgbClr val="00B0F0"/>
                </a:solidFill>
              </a:rPr>
              <a:t>Follow-up to Fresh Take Presentations</a:t>
            </a:r>
            <a:br>
              <a:rPr lang="en-US" sz="6600" dirty="0">
                <a:solidFill>
                  <a:srgbClr val="00B0F0"/>
                </a:solidFill>
              </a:rPr>
            </a:b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211EC-7A7F-4AF4-9514-37790D29F6FE}"/>
              </a:ext>
            </a:extLst>
          </p:cNvPr>
          <p:cNvSpPr txBox="1">
            <a:spLocks/>
          </p:cNvSpPr>
          <p:nvPr/>
        </p:nvSpPr>
        <p:spPr>
          <a:xfrm>
            <a:off x="533400" y="2971800"/>
            <a:ext cx="8305800" cy="28193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Submit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by 6pm today, on your assignment page.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Label it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Animation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exercise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This is all about exposure. Don’t worry about getting all of it. As long is you have about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50%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it will be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Feel FREE to EXPLORE and go ABOVE AND BEYOND.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6907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Basics of Animation </a:t>
            </a:r>
            <a:br>
              <a:rPr lang="en-US" sz="2500" dirty="0"/>
            </a:br>
            <a:br>
              <a:rPr lang="en-US" sz="2500" dirty="0"/>
            </a:br>
            <a:r>
              <a:rPr lang="en-US" sz="2200" dirty="0"/>
              <a:t>Keep in mind that </a:t>
            </a:r>
            <a:r>
              <a:rPr lang="en-US" sz="2200" b="1" dirty="0"/>
              <a:t>transitions</a:t>
            </a:r>
            <a:r>
              <a:rPr lang="en-US" sz="2200" dirty="0"/>
              <a:t> and </a:t>
            </a:r>
            <a:r>
              <a:rPr lang="en-US" sz="2200" b="1" dirty="0"/>
              <a:t>transformations</a:t>
            </a:r>
            <a:r>
              <a:rPr lang="en-US" sz="2200" dirty="0"/>
              <a:t> often used with </a:t>
            </a:r>
            <a:r>
              <a:rPr lang="en-US" sz="2200" b="1" dirty="0"/>
              <a:t>animation</a:t>
            </a:r>
            <a:r>
              <a:rPr lang="en-US" sz="2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543800" cy="4042813"/>
          </a:xfrm>
          <a:noFill/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dirty="0"/>
              <a:t>A CSS animation is an instruction to progressively update one or more CSS properties over a period of time. 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b="1" dirty="0"/>
              <a:t>Building Blocks </a:t>
            </a:r>
          </a:p>
          <a:p>
            <a:pPr fontAlgn="base"/>
            <a:r>
              <a:rPr lang="en-US" dirty="0"/>
              <a:t>Keyframes— for stages and styles </a:t>
            </a:r>
          </a:p>
          <a:p>
            <a:pPr lvl="1" fontAlgn="base"/>
            <a:r>
              <a:rPr lang="en-US" dirty="0"/>
              <a:t>Name </a:t>
            </a:r>
          </a:p>
          <a:p>
            <a:pPr lvl="1" fontAlgn="base"/>
            <a:r>
              <a:rPr lang="en-US" dirty="0"/>
              <a:t>Stages, as a percentage  </a:t>
            </a:r>
          </a:p>
          <a:p>
            <a:pPr lvl="1" fontAlgn="base"/>
            <a:r>
              <a:rPr lang="en-US" dirty="0"/>
              <a:t>CSS Properties, defined for each stage. e.g. color, position, or transform.  </a:t>
            </a:r>
          </a:p>
          <a:p>
            <a:pPr fontAlgn="base"/>
            <a:r>
              <a:rPr lang="en-US" dirty="0"/>
              <a:t>Properties — assign @keyframes to elements  </a:t>
            </a:r>
          </a:p>
          <a:p>
            <a:pPr lvl="1" fontAlgn="base"/>
            <a:r>
              <a:rPr lang="en-US" dirty="0"/>
              <a:t>Assign the @</a:t>
            </a:r>
            <a:r>
              <a:rPr lang="en-US" dirty="0" err="1"/>
              <a:t>keyframes</a:t>
            </a:r>
            <a:r>
              <a:rPr lang="en-US" dirty="0"/>
              <a:t> </a:t>
            </a:r>
          </a:p>
          <a:p>
            <a:pPr lvl="1" fontAlgn="base"/>
            <a:r>
              <a:rPr lang="en-US" dirty="0"/>
              <a:t>Define </a:t>
            </a:r>
            <a:r>
              <a:rPr lang="en-US" i="1" dirty="0"/>
              <a:t>how </a:t>
            </a:r>
            <a:r>
              <a:rPr lang="en-US" dirty="0"/>
              <a:t> animated  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7236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2819399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800" dirty="0"/>
              <a:t>The next 3 slides provide a brief differentiation:  </a:t>
            </a:r>
          </a:p>
          <a:p>
            <a:pPr marL="0" indent="0" fontAlgn="base">
              <a:buNone/>
            </a:pPr>
            <a:r>
              <a:rPr lang="en-US" sz="3000" dirty="0"/>
              <a:t>- animation</a:t>
            </a:r>
          </a:p>
          <a:p>
            <a:pPr marL="0" indent="0" fontAlgn="base">
              <a:buNone/>
            </a:pPr>
            <a:r>
              <a:rPr lang="en-US" sz="3000" dirty="0"/>
              <a:t>- transition </a:t>
            </a:r>
          </a:p>
          <a:p>
            <a:pPr marL="0" indent="0" fontAlgn="base">
              <a:buNone/>
            </a:pPr>
            <a:r>
              <a:rPr lang="en-US" sz="3000" dirty="0"/>
              <a:t>-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69927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6907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Animation Basics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7543800" cy="2362200"/>
          </a:xfrm>
          <a:noFill/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sz="4000" dirty="0"/>
              <a:t>Progressively update CSS properties over a period of time and involves two basic part: </a:t>
            </a:r>
            <a:br>
              <a:rPr lang="en-US" sz="4000" dirty="0"/>
            </a:br>
            <a:endParaRPr lang="en-US" sz="4000" dirty="0"/>
          </a:p>
          <a:p>
            <a:pPr marL="514350" indent="-514350" fontAlgn="base">
              <a:buAutoNum type="arabicPeriod"/>
            </a:pPr>
            <a:r>
              <a:rPr lang="en-US" sz="4000" dirty="0"/>
              <a:t>The animation code using @keyframes</a:t>
            </a:r>
            <a:br>
              <a:rPr lang="en-US" sz="4000" dirty="0"/>
            </a:br>
            <a:endParaRPr lang="en-US" sz="4000" dirty="0"/>
          </a:p>
          <a:p>
            <a:pPr marL="514350" indent="-514350" fontAlgn="base">
              <a:buAutoNum type="arabicPeriod"/>
            </a:pPr>
            <a:r>
              <a:rPr lang="en-US" sz="4000" dirty="0"/>
              <a:t>Applying the animation to an element </a:t>
            </a:r>
            <a:endParaRPr lang="en-US" sz="2700" dirty="0"/>
          </a:p>
        </p:txBody>
      </p:sp>
      <p:sp>
        <p:nvSpPr>
          <p:cNvPr id="4" name="Rectangle 3"/>
          <p:cNvSpPr/>
          <p:nvPr/>
        </p:nvSpPr>
        <p:spPr>
          <a:xfrm>
            <a:off x="457200" y="4114800"/>
            <a:ext cx="7543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latin typeface="Calibri" panose="020F0502020204030204" pitchFamily="34" charset="0"/>
              </a:rPr>
              <a:t>More Information at: </a:t>
            </a:r>
            <a:endParaRPr lang="en-US" dirty="0"/>
          </a:p>
          <a:p>
            <a:pPr fontAlgn="base"/>
            <a:r>
              <a:rPr lang="en-US" dirty="0">
                <a:latin typeface="Calibri" panose="020F0502020204030204" pitchFamily="34" charset="0"/>
                <a:hlinkClick r:id="rId3"/>
              </a:rPr>
              <a:t>https://www.w3schools.com/css/css3_animations.asp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fontAlgn="base"/>
            <a:r>
              <a:rPr lang="en-US" b="0" i="0" dirty="0">
                <a:effectLst/>
                <a:latin typeface="Calibri" panose="020F0502020204030204" pitchFamily="34" charset="0"/>
              </a:rPr>
              <a:t>Click for a quick </a:t>
            </a:r>
            <a:r>
              <a:rPr lang="en-US" dirty="0">
                <a:latin typeface="Calibri" panose="020F0502020204030204" pitchFamily="34" charset="0"/>
              </a:rPr>
              <a:t>perusal. 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306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6907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Transformation Basics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7543800" cy="1143000"/>
          </a:xfrm>
          <a:noFill/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Allows you to change the display of an element with functions such as: </a:t>
            </a:r>
            <a:r>
              <a:rPr lang="en-US" dirty="0">
                <a:solidFill>
                  <a:srgbClr val="000000"/>
                </a:solidFill>
                <a:latin typeface="Arial (Body)"/>
              </a:rPr>
              <a:t>rotate, scale, skew, and translate.</a:t>
            </a:r>
          </a:p>
        </p:txBody>
      </p:sp>
      <p:pic>
        <p:nvPicPr>
          <p:cNvPr id="6" name="Picture 3" descr="The Lighthouse Island Bistro home page, where the use of the C S S 3 transform property has slightly rotated an image. This description will only focus on the two columns on the page. In the left column, is the n a v area that consists of a vertical series of hyperlinks that read, Home Menu, Directions, and Contact. The hyperlinks are in white and are not underlined. The background color of the n a v area is a light blue. the main area of the home page. In right column is the main area, and it consists of a vertical series of subheadings and related text. Subheading text is a light blue, while paragraph text is a darker blue. At the upper right of the main area is an image of a lighthouse with the caption Island Lighthouse comma Built in 18 70. The image and caption have been rotated clockwise a small amount.">
            <a:extLst>
              <a:ext uri="{FF2B5EF4-FFF2-40B4-BE49-F238E27FC236}">
                <a16:creationId xmlns:a16="http://schemas.microsoft.com/office/drawing/2014/main" id="{B67439EF-046F-49A3-97A6-00D424D4F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36671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DB94E7-232C-4B2F-BA93-2385B9388E33}"/>
              </a:ext>
            </a:extLst>
          </p:cNvPr>
          <p:cNvSpPr txBox="1"/>
          <p:nvPr/>
        </p:nvSpPr>
        <p:spPr>
          <a:xfrm>
            <a:off x="304800" y="3209963"/>
            <a:ext cx="4157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 (Body)"/>
              </a:rPr>
              <a:t>Example:</a:t>
            </a:r>
            <a:r>
              <a:rPr lang="en-US" dirty="0"/>
              <a:t>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transform: rotate(10deg);</a:t>
            </a:r>
          </a:p>
        </p:txBody>
      </p:sp>
    </p:spTree>
    <p:extLst>
      <p:ext uri="{BB962C8B-B14F-4D97-AF65-F5344CB8AC3E}">
        <p14:creationId xmlns:p14="http://schemas.microsoft.com/office/powerpoint/2010/main" val="248912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9B94-3AB6-4898-8537-AE15F1D4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FDE810-6843-4AD4-BF12-2EB7F76495F3}"/>
              </a:ext>
            </a:extLst>
          </p:cNvPr>
          <p:cNvSpPr txBox="1">
            <a:spLocks/>
          </p:cNvSpPr>
          <p:nvPr/>
        </p:nvSpPr>
        <p:spPr>
          <a:xfrm>
            <a:off x="457200" y="1448920"/>
            <a:ext cx="8229600" cy="83099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(Body)"/>
              </a:rPr>
              <a:t>Transition provides for changes in property values to display in a smoother manner over a specified time.</a:t>
            </a:r>
          </a:p>
        </p:txBody>
      </p:sp>
      <p:pic>
        <p:nvPicPr>
          <p:cNvPr id="9" name="Picture 1" descr="The Lighthouse Island Bistro home page showing a transition in action. The n a v area consists of a vertical series of hyperlinks that read, Home Menu, Directions, and Contact. The hyperlinks were all in white and are not underlined. The background color of the n a v area is a light blue. In this figure, Menu has been selected and the colors are reversed. That is, the hyperlink text is now in white with a light blue background.">
            <a:extLst>
              <a:ext uri="{FF2B5EF4-FFF2-40B4-BE49-F238E27FC236}">
                <a16:creationId xmlns:a16="http://schemas.microsoft.com/office/drawing/2014/main" id="{CECB9ABA-39B5-4664-A94C-343EE5F666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83" y="2296786"/>
            <a:ext cx="3170031" cy="242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BBF75F-6C54-4BDB-B008-3F3371618B5E}"/>
              </a:ext>
            </a:extLst>
          </p:cNvPr>
          <p:cNvSpPr txBox="1"/>
          <p:nvPr/>
        </p:nvSpPr>
        <p:spPr>
          <a:xfrm>
            <a:off x="304800" y="2437280"/>
            <a:ext cx="556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Example: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 a:hover {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color: #8090c7; 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background-color: #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eaeaea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transition: background-color 2s linear;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EFDC3F-914F-4C93-9883-C00C83ABAD48}"/>
              </a:ext>
            </a:extLst>
          </p:cNvPr>
          <p:cNvSpPr txBox="1"/>
          <p:nvPr/>
        </p:nvSpPr>
        <p:spPr>
          <a:xfrm>
            <a:off x="457200" y="4343400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It has properties such as:</a:t>
            </a:r>
          </a:p>
          <a:p>
            <a:pPr marL="346075"/>
            <a:r>
              <a:rPr lang="en-US" sz="2000" dirty="0"/>
              <a:t>transition</a:t>
            </a:r>
          </a:p>
          <a:p>
            <a:pPr marL="346075"/>
            <a:r>
              <a:rPr lang="en-US" sz="2000" dirty="0"/>
              <a:t>transition-delay</a:t>
            </a:r>
          </a:p>
          <a:p>
            <a:pPr marL="346075"/>
            <a:r>
              <a:rPr lang="en-US" sz="2000" dirty="0"/>
              <a:t>transition-duration</a:t>
            </a:r>
          </a:p>
          <a:p>
            <a:pPr marL="346075"/>
            <a:r>
              <a:rPr lang="en-US" sz="2000" dirty="0"/>
              <a:t>transition-property</a:t>
            </a:r>
          </a:p>
          <a:p>
            <a:pPr marL="346075"/>
            <a:r>
              <a:rPr lang="en-US" sz="2000" dirty="0"/>
              <a:t>transition-timing-function</a:t>
            </a:r>
          </a:p>
        </p:txBody>
      </p:sp>
    </p:spTree>
    <p:extLst>
      <p:ext uri="{BB962C8B-B14F-4D97-AF65-F5344CB8AC3E}">
        <p14:creationId xmlns:p14="http://schemas.microsoft.com/office/powerpoint/2010/main" val="401582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6907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CSS Animation Cheat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700" dirty="0"/>
              <a:t>Have fun!</a:t>
            </a:r>
          </a:p>
          <a:p>
            <a:pPr marL="0" indent="0" fontAlgn="base">
              <a:buNone/>
            </a:pPr>
            <a:r>
              <a:rPr lang="en-US" sz="1600" dirty="0">
                <a:hlinkClick r:id="rId3"/>
              </a:rPr>
              <a:t>learn-the-web.algonquindesign.ca/topics/css-animations-effects-cheat-sheet/#animations</a:t>
            </a:r>
            <a:r>
              <a:rPr lang="en-US" sz="1600" dirty="0"/>
              <a:t> </a:t>
            </a:r>
          </a:p>
          <a:p>
            <a:pPr marL="0" indent="0" fontAlgn="base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5891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852845"/>
            <a:ext cx="685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 Unicode MS"/>
              </a:rPr>
              <a:t>Wireframe Plan for Page</a:t>
            </a:r>
            <a:endParaRPr lang="en-US" altLang="en-US" sz="2800" dirty="0">
              <a:latin typeface="Arial Unicode M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847DAA-AA15-4274-A197-EF712C52D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41305"/>
            <a:ext cx="4343400" cy="41638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59626A-7E85-4A50-9756-10AF2358A93E}"/>
              </a:ext>
            </a:extLst>
          </p:cNvPr>
          <p:cNvSpPr txBox="1"/>
          <p:nvPr/>
        </p:nvSpPr>
        <p:spPr>
          <a:xfrm>
            <a:off x="4876800" y="28956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not done yet, go to </a:t>
            </a:r>
            <a:r>
              <a:rPr lang="en-US" sz="2400" dirty="0">
                <a:hlinkClick r:id="rId3"/>
              </a:rPr>
              <a:t>the Special Topics webpage</a:t>
            </a:r>
            <a:r>
              <a:rPr lang="en-US" sz="2400" dirty="0"/>
              <a:t> and download the zipped file. </a:t>
            </a:r>
          </a:p>
        </p:txBody>
      </p:sp>
    </p:spTree>
    <p:extLst>
      <p:ext uri="{BB962C8B-B14F-4D97-AF65-F5344CB8AC3E}">
        <p14:creationId xmlns:p14="http://schemas.microsoft.com/office/powerpoint/2010/main" val="422269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442056"/>
            <a:ext cx="685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 Unicode MS"/>
              </a:rPr>
              <a:t>Animation Plan</a:t>
            </a:r>
            <a:endParaRPr lang="en-US" altLang="en-US" sz="2800" dirty="0">
              <a:latin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EF70B-64EF-48DB-8FD8-CAF644D18B7C}"/>
              </a:ext>
            </a:extLst>
          </p:cNvPr>
          <p:cNvSpPr txBox="1"/>
          <p:nvPr/>
        </p:nvSpPr>
        <p:spPr>
          <a:xfrm>
            <a:off x="574638" y="1073910"/>
            <a:ext cx="8077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Before we start with the animations, go ahead and insert the images and additional div in the HTML file according to the instructions in the comments. </a:t>
            </a: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Reason for dilly-dallying: This simply gives you more time to examine the structure. </a:t>
            </a:r>
          </a:p>
          <a:p>
            <a:endParaRPr lang="en-US" sz="2000" dirty="0"/>
          </a:p>
          <a:p>
            <a:r>
              <a:rPr lang="en-US" sz="2200" dirty="0"/>
              <a:t>Next, we will start applying animations, transformations, and transitions to the file one at a time. Below is an explanation of each file, and I will provide further information on where to paste and play!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D236CB-9B6E-4ABB-B439-3278BFB4582C}"/>
              </a:ext>
            </a:extLst>
          </p:cNvPr>
          <p:cNvSpPr txBox="1"/>
          <p:nvPr/>
        </p:nvSpPr>
        <p:spPr>
          <a:xfrm>
            <a:off x="1181548" y="4563905"/>
            <a:ext cx="3505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animateONE.txt file</a:t>
            </a:r>
          </a:p>
          <a:p>
            <a:r>
              <a:rPr lang="en-US" dirty="0"/>
              <a:t>Purpose is to constantly change background color.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7709ED-33FA-4B1C-A434-11FA82AB0C0E}"/>
              </a:ext>
            </a:extLst>
          </p:cNvPr>
          <p:cNvSpPr txBox="1"/>
          <p:nvPr/>
        </p:nvSpPr>
        <p:spPr>
          <a:xfrm>
            <a:off x="1181548" y="5461018"/>
            <a:ext cx="35052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animateTWO.txt file</a:t>
            </a:r>
          </a:p>
          <a:p>
            <a:r>
              <a:rPr lang="en-US" dirty="0"/>
              <a:t>Purpose is to move object in rectangular motion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81CC2-F3C5-4E09-8D74-B80E5DFF8563}"/>
              </a:ext>
            </a:extLst>
          </p:cNvPr>
          <p:cNvSpPr txBox="1"/>
          <p:nvPr/>
        </p:nvSpPr>
        <p:spPr>
          <a:xfrm>
            <a:off x="4684955" y="4563905"/>
            <a:ext cx="35052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animateTHREE.txt file </a:t>
            </a:r>
          </a:p>
          <a:p>
            <a:r>
              <a:rPr lang="en-US" dirty="0"/>
              <a:t>A transformation so that when user hover over div, it spins.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41D527-C608-4AD8-88E2-F723F99E6F0A}"/>
              </a:ext>
            </a:extLst>
          </p:cNvPr>
          <p:cNvSpPr txBox="1"/>
          <p:nvPr/>
        </p:nvSpPr>
        <p:spPr>
          <a:xfrm>
            <a:off x="4684955" y="5461018"/>
            <a:ext cx="35052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animateFOUR.txt, </a:t>
            </a:r>
            <a:r>
              <a:rPr lang="en-US" dirty="0"/>
              <a:t>as time permits</a:t>
            </a:r>
          </a:p>
          <a:p>
            <a:r>
              <a:rPr lang="en-US" dirty="0"/>
              <a:t>Purpose is to use transition to shrink picture upon hover.</a:t>
            </a:r>
          </a:p>
        </p:txBody>
      </p:sp>
    </p:spTree>
    <p:extLst>
      <p:ext uri="{BB962C8B-B14F-4D97-AF65-F5344CB8AC3E}">
        <p14:creationId xmlns:p14="http://schemas.microsoft.com/office/powerpoint/2010/main" val="225890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6109</TotalTime>
  <Words>496</Words>
  <Application>Microsoft Office PowerPoint</Application>
  <PresentationFormat>On-screen Show (4:3)</PresentationFormat>
  <Paragraphs>69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Arial (Body)</vt:lpstr>
      <vt:lpstr>Calibri</vt:lpstr>
      <vt:lpstr>Courier New</vt:lpstr>
      <vt:lpstr>Office Theme</vt:lpstr>
      <vt:lpstr>Review of Animations Follow-up to Fresh Take Presentations </vt:lpstr>
      <vt:lpstr>Basics of Animation   Keep in mind that transitions and transformations often used with animation.</vt:lpstr>
      <vt:lpstr>PowerPoint Presentation</vt:lpstr>
      <vt:lpstr>Animation Basics </vt:lpstr>
      <vt:lpstr>Transformation Basics</vt:lpstr>
      <vt:lpstr>Transition</vt:lpstr>
      <vt:lpstr>CSS Animation Cheat 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160</cp:revision>
  <dcterms:created xsi:type="dcterms:W3CDTF">2016-09-28T04:25:30Z</dcterms:created>
  <dcterms:modified xsi:type="dcterms:W3CDTF">2020-12-04T12:59:54Z</dcterms:modified>
</cp:coreProperties>
</file>