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42" r:id="rId5"/>
    <p:sldId id="373" r:id="rId6"/>
    <p:sldId id="382" r:id="rId7"/>
    <p:sldId id="383" r:id="rId8"/>
    <p:sldId id="374" r:id="rId9"/>
    <p:sldId id="375" r:id="rId10"/>
    <p:sldId id="365" r:id="rId11"/>
    <p:sldId id="376" r:id="rId12"/>
    <p:sldId id="3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BFE"/>
    <a:srgbClr val="000000"/>
    <a:srgbClr val="FFFFFF"/>
    <a:srgbClr val="05202E"/>
    <a:srgbClr val="051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0A1B5D5-9B99-4C35-A422-299274C87663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388" autoAdjust="0"/>
  </p:normalViewPr>
  <p:slideViewPr>
    <p:cSldViewPr snapToGrid="0" snapToObjects="1" showGuides="1">
      <p:cViewPr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1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ylen Byrd" userId="7abeb7a07af69b52" providerId="LiveId" clId="{F3BE23A4-C8B7-43A2-A707-F898C07AE387}"/>
    <pc:docChg chg="custSel addSld delSld modSld">
      <pc:chgData name="Jaylen Byrd" userId="7abeb7a07af69b52" providerId="LiveId" clId="{F3BE23A4-C8B7-43A2-A707-F898C07AE387}" dt="2024-04-05T12:08:24.584" v="796" actId="114"/>
      <pc:docMkLst>
        <pc:docMk/>
      </pc:docMkLst>
      <pc:sldChg chg="modSp mod">
        <pc:chgData name="Jaylen Byrd" userId="7abeb7a07af69b52" providerId="LiveId" clId="{F3BE23A4-C8B7-43A2-A707-F898C07AE387}" dt="2024-04-03T22:28:08.382" v="22" actId="20577"/>
        <pc:sldMkLst>
          <pc:docMk/>
          <pc:sldMk cId="2395464980" sldId="372"/>
        </pc:sldMkLst>
        <pc:spChg chg="mod">
          <ac:chgData name="Jaylen Byrd" userId="7abeb7a07af69b52" providerId="LiveId" clId="{F3BE23A4-C8B7-43A2-A707-F898C07AE387}" dt="2024-04-03T22:28:04.828" v="20" actId="20577"/>
          <ac:spMkLst>
            <pc:docMk/>
            <pc:sldMk cId="2395464980" sldId="372"/>
            <ac:spMk id="14" creationId="{AE5F2E56-9F77-E1C2-EC04-EA959822CA61}"/>
          </ac:spMkLst>
        </pc:spChg>
        <pc:spChg chg="mod">
          <ac:chgData name="Jaylen Byrd" userId="7abeb7a07af69b52" providerId="LiveId" clId="{F3BE23A4-C8B7-43A2-A707-F898C07AE387}" dt="2024-04-03T22:28:08.382" v="22" actId="20577"/>
          <ac:spMkLst>
            <pc:docMk/>
            <pc:sldMk cId="2395464980" sldId="372"/>
            <ac:spMk id="24" creationId="{CE1ABEC8-43FD-4F21-A7D2-70200D86263C}"/>
          </ac:spMkLst>
        </pc:spChg>
      </pc:sldChg>
      <pc:sldChg chg="del">
        <pc:chgData name="Jaylen Byrd" userId="7abeb7a07af69b52" providerId="LiveId" clId="{F3BE23A4-C8B7-43A2-A707-F898C07AE387}" dt="2024-04-03T22:27:54.763" v="3" actId="47"/>
        <pc:sldMkLst>
          <pc:docMk/>
          <pc:sldMk cId="2728059627" sldId="377"/>
        </pc:sldMkLst>
      </pc:sldChg>
      <pc:sldChg chg="del">
        <pc:chgData name="Jaylen Byrd" userId="7abeb7a07af69b52" providerId="LiveId" clId="{F3BE23A4-C8B7-43A2-A707-F898C07AE387}" dt="2024-04-03T22:27:51.859" v="2" actId="47"/>
        <pc:sldMkLst>
          <pc:docMk/>
          <pc:sldMk cId="910315636" sldId="378"/>
        </pc:sldMkLst>
      </pc:sldChg>
      <pc:sldChg chg="del">
        <pc:chgData name="Jaylen Byrd" userId="7abeb7a07af69b52" providerId="LiveId" clId="{F3BE23A4-C8B7-43A2-A707-F898C07AE387}" dt="2024-04-03T22:27:59.751" v="4" actId="47"/>
        <pc:sldMkLst>
          <pc:docMk/>
          <pc:sldMk cId="2170071140" sldId="379"/>
        </pc:sldMkLst>
      </pc:sldChg>
      <pc:sldChg chg="del">
        <pc:chgData name="Jaylen Byrd" userId="7abeb7a07af69b52" providerId="LiveId" clId="{F3BE23A4-C8B7-43A2-A707-F898C07AE387}" dt="2024-04-03T22:27:48.466" v="1" actId="47"/>
        <pc:sldMkLst>
          <pc:docMk/>
          <pc:sldMk cId="79695288" sldId="380"/>
        </pc:sldMkLst>
      </pc:sldChg>
      <pc:sldChg chg="del">
        <pc:chgData name="Jaylen Byrd" userId="7abeb7a07af69b52" providerId="LiveId" clId="{F3BE23A4-C8B7-43A2-A707-F898C07AE387}" dt="2024-04-03T22:27:45.544" v="0" actId="47"/>
        <pc:sldMkLst>
          <pc:docMk/>
          <pc:sldMk cId="3304068007" sldId="381"/>
        </pc:sldMkLst>
      </pc:sldChg>
      <pc:sldChg chg="modSp mod">
        <pc:chgData name="Jaylen Byrd" userId="7abeb7a07af69b52" providerId="LiveId" clId="{F3BE23A4-C8B7-43A2-A707-F898C07AE387}" dt="2024-04-05T12:02:58.916" v="716" actId="20577"/>
        <pc:sldMkLst>
          <pc:docMk/>
          <pc:sldMk cId="3508388340" sldId="382"/>
        </pc:sldMkLst>
        <pc:spChg chg="mod">
          <ac:chgData name="Jaylen Byrd" userId="7abeb7a07af69b52" providerId="LiveId" clId="{F3BE23A4-C8B7-43A2-A707-F898C07AE387}" dt="2024-04-05T12:02:58.916" v="716" actId="20577"/>
          <ac:spMkLst>
            <pc:docMk/>
            <pc:sldMk cId="3508388340" sldId="382"/>
            <ac:spMk id="4" creationId="{74160DFF-2E7E-7A22-819A-C011020DFF01}"/>
          </ac:spMkLst>
        </pc:spChg>
      </pc:sldChg>
      <pc:sldChg chg="modSp new mod">
        <pc:chgData name="Jaylen Byrd" userId="7abeb7a07af69b52" providerId="LiveId" clId="{F3BE23A4-C8B7-43A2-A707-F898C07AE387}" dt="2024-04-05T12:08:24.584" v="796" actId="114"/>
        <pc:sldMkLst>
          <pc:docMk/>
          <pc:sldMk cId="2046078419" sldId="383"/>
        </pc:sldMkLst>
        <pc:spChg chg="mod">
          <ac:chgData name="Jaylen Byrd" userId="7abeb7a07af69b52" providerId="LiveId" clId="{F3BE23A4-C8B7-43A2-A707-F898C07AE387}" dt="2024-04-05T06:12:11.882" v="469" actId="20577"/>
          <ac:spMkLst>
            <pc:docMk/>
            <pc:sldMk cId="2046078419" sldId="383"/>
            <ac:spMk id="2" creationId="{044462AB-ACBF-D34B-A3F2-716BEADA4483}"/>
          </ac:spMkLst>
        </pc:spChg>
        <pc:spChg chg="mod">
          <ac:chgData name="Jaylen Byrd" userId="7abeb7a07af69b52" providerId="LiveId" clId="{F3BE23A4-C8B7-43A2-A707-F898C07AE387}" dt="2024-04-05T12:08:24.584" v="796" actId="114"/>
          <ac:spMkLst>
            <pc:docMk/>
            <pc:sldMk cId="2046078419" sldId="383"/>
            <ac:spMk id="3" creationId="{5E08D248-95FD-8412-C387-46732899769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459878-C319-6BF3-52DC-16FA4340A6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FA7FC-DFAE-8499-5A3E-AD9648D7FC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BFD57-AB0A-470B-A7AF-56DFE7B5174A}" type="datetimeFigureOut">
              <a:rPr lang="en-US" smtClean="0"/>
              <a:t>4/5/2024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C12BB-9544-9F9A-BEDA-E716864385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E77E4-B9A2-A882-9240-3AE65EE217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D61A1-75D9-49F7-83EB-F587264261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2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3339F-6CEA-4641-BE08-40DAFD6FCF25}" type="datetimeFigureOut">
              <a:rPr lang="en-US" smtClean="0"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75CB5-5666-5049-9AE0-38EFD385C2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562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99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6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831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7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22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F75CB5-5666-5049-9AE0-38EFD385C21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12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29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F75CB5-5666-5049-9AE0-38EFD385C21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89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04799"/>
            <a:ext cx="12191998" cy="3215641"/>
          </a:xfrm>
        </p:spPr>
        <p:txBody>
          <a:bodyPr lIns="0" rIns="0" bIns="0" anchor="b" anchorCtr="0">
            <a:noAutofit/>
          </a:bodyPr>
          <a:lstStyle>
            <a:lvl1pPr algn="ctr">
              <a:defRPr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8B9CAE2-F3DD-D6D3-96C8-D947A411775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" y="3670628"/>
            <a:ext cx="12191997" cy="2577772"/>
          </a:xfrm>
        </p:spPr>
        <p:txBody>
          <a:bodyPr>
            <a:noAutofit/>
          </a:bodyPr>
          <a:lstStyle>
            <a:lvl1pPr marL="0" indent="0" algn="ctr">
              <a:buNone/>
              <a:defRPr sz="3200" b="0" i="0" cap="all" spc="600" baseline="0">
                <a:solidFill>
                  <a:schemeClr val="accent3"/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193215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123B0D0-B01D-0BB0-6127-A878BE49D1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39728" y="-6350"/>
            <a:ext cx="6154615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89627" y="173736"/>
            <a:ext cx="4352662" cy="220370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C363351-4779-B42E-ED7A-C4AF2920BABC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336550" y="336550"/>
            <a:ext cx="5303640" cy="6184900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889627" y="3104277"/>
            <a:ext cx="4371560" cy="3022201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0712911-615E-724B-FC0F-996291526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889627" y="2679480"/>
            <a:ext cx="4352662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082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CFFF0E2-6B47-67EB-D6AA-D972E7B7C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6350"/>
            <a:ext cx="464695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Nova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4827F6F-999F-23E9-8C09-325D1A76B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80134"/>
            <a:ext cx="3114078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171396"/>
            <a:ext cx="3736630" cy="2202350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41716" y="3078480"/>
            <a:ext cx="3108193" cy="30479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921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2pPr>
            <a:lvl3pPr marL="861822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3pPr>
            <a:lvl4pPr marL="1152144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able Placeholder 11">
            <a:extLst>
              <a:ext uri="{FF2B5EF4-FFF2-40B4-BE49-F238E27FC236}">
                <a16:creationId xmlns:a16="http://schemas.microsoft.com/office/drawing/2014/main" id="{D360C16C-E69B-FDEF-F033-CA9A2E238288}"/>
              </a:ext>
            </a:extLst>
          </p:cNvPr>
          <p:cNvSpPr>
            <a:spLocks noGrp="1"/>
          </p:cNvSpPr>
          <p:nvPr>
            <p:ph type="tbl" sz="quarter" idx="37"/>
          </p:nvPr>
        </p:nvSpPr>
        <p:spPr>
          <a:xfrm>
            <a:off x="5067300" y="404813"/>
            <a:ext cx="6705600" cy="6048375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90721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196A82D-0723-4BA3-0283-9F0D67B0C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20A5FD-BDFB-45F2-E644-E93FB81CA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416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3562" y="433906"/>
            <a:ext cx="10515601" cy="132746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814302" y="2465535"/>
            <a:ext cx="7303538" cy="3427265"/>
          </a:xfrm>
        </p:spPr>
        <p:txBody>
          <a:bodyPr/>
          <a:lstStyle>
            <a:lvl1pPr marL="283464" indent="-283464"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566928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2pPr>
            <a:lvl3pPr marL="859536" indent="-28346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3pPr>
            <a:lvl4pPr marL="1152144">
              <a:lnSpc>
                <a:spcPct val="120000"/>
              </a:lnSpc>
              <a:spcBef>
                <a:spcPts val="500"/>
              </a:spcBef>
              <a:buClr>
                <a:schemeClr val="accent3"/>
              </a:buClr>
              <a:defRPr sz="1800" spc="0"/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E7FC75E-AA73-003E-D4E3-B1819886AF9C}"/>
              </a:ext>
            </a:extLst>
          </p:cNvPr>
          <p:cNvSpPr>
            <a:spLocks noGrp="1"/>
          </p:cNvSpPr>
          <p:nvPr>
            <p:ph sz="quarter" idx="37" hasCustomPrompt="1"/>
          </p:nvPr>
        </p:nvSpPr>
        <p:spPr>
          <a:xfrm>
            <a:off x="8392160" y="2465388"/>
            <a:ext cx="2856865" cy="3427412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457200" indent="0">
              <a:lnSpc>
                <a:spcPct val="120000"/>
              </a:lnSpc>
              <a:spcBef>
                <a:spcPts val="1000"/>
              </a:spcBef>
              <a:buNone/>
              <a:defRPr sz="1600">
                <a:solidFill>
                  <a:schemeClr val="bg1"/>
                </a:solidFill>
                <a:latin typeface="+mn-lt"/>
              </a:defRPr>
            </a:lvl2pPr>
            <a:lvl3pPr marL="914400" indent="0">
              <a:lnSpc>
                <a:spcPct val="120000"/>
              </a:lnSpc>
              <a:spcBef>
                <a:spcPts val="1000"/>
              </a:spcBef>
              <a:buNone/>
              <a:defRPr sz="1400">
                <a:solidFill>
                  <a:schemeClr val="bg1"/>
                </a:solidFill>
                <a:latin typeface="+mn-lt"/>
              </a:defRPr>
            </a:lvl3pPr>
            <a:lvl4pPr marL="1371600" indent="0">
              <a:lnSpc>
                <a:spcPct val="120000"/>
              </a:lnSpc>
              <a:spcBef>
                <a:spcPts val="100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4pPr>
            <a:lvl5pPr marL="1828800" indent="0">
              <a:lnSpc>
                <a:spcPct val="120000"/>
              </a:lnSpc>
              <a:spcBef>
                <a:spcPts val="1000"/>
              </a:spcBef>
              <a:buNone/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119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2D51531-1219-2E4B-DCE7-C6FD9D809F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EC02E56-87A4-158A-F0B0-DB8E9BE3A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91547"/>
            <a:ext cx="10546763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370" y="643842"/>
            <a:ext cx="10515601" cy="1140849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471D7DE3-05F5-8052-02FA-6EF9717E15BE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835025" y="2560638"/>
            <a:ext cx="10515600" cy="3478212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68DE94-FC46-A848-7949-ABFEADADE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bg>
      <p:bgPr>
        <a:gradFill>
          <a:gsLst>
            <a:gs pos="81987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289F5C3D-E9E6-75E0-BF7D-799B5CFE5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75462" y="4137"/>
            <a:ext cx="7616537" cy="6853863"/>
            <a:chOff x="4575462" y="4137"/>
            <a:chExt cx="7616537" cy="685386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E1D2C2-40C4-6B80-E8C6-B4CE94C23037}"/>
                </a:ext>
              </a:extLst>
            </p:cNvPr>
            <p:cNvGrpSpPr/>
            <p:nvPr/>
          </p:nvGrpSpPr>
          <p:grpSpPr>
            <a:xfrm>
              <a:off x="4575462" y="691665"/>
              <a:ext cx="364018" cy="857035"/>
              <a:chOff x="468157" y="1144246"/>
              <a:chExt cx="364018" cy="857035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7C904D88-E1BE-F1FA-D405-F55DA966DA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705405" y="1144246"/>
                <a:ext cx="126770" cy="126770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Graphic 12">
                <a:extLst>
                  <a:ext uri="{FF2B5EF4-FFF2-40B4-BE49-F238E27FC236}">
                    <a16:creationId xmlns:a16="http://schemas.microsoft.com/office/drawing/2014/main" id="{1D8F0816-C429-D32E-058B-33405874DFA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468157" y="1963496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pic>
          <p:nvPicPr>
            <p:cNvPr id="4" name="Content Placeholder 14">
              <a:extLst>
                <a:ext uri="{FF2B5EF4-FFF2-40B4-BE49-F238E27FC236}">
                  <a16:creationId xmlns:a16="http://schemas.microsoft.com/office/drawing/2014/main" id="{14AC0A97-7D79-3DBE-FB53-A9EBFD806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542796" y="4137"/>
              <a:ext cx="5649203" cy="6853863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1E83F98-B388-2594-BACB-E3DB652C9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5831" y="173735"/>
            <a:ext cx="4409514" cy="2203704"/>
          </a:xfrm>
        </p:spPr>
        <p:txBody>
          <a:bodyPr anchor="b">
            <a:noAutofit/>
          </a:bodyPr>
          <a:lstStyle>
            <a:lvl1pPr>
              <a:defRPr sz="3200" cap="all" baseline="0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D9D0F3E-69D8-49F3-5D7A-71FDC4E3EEE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1850" y="3079119"/>
            <a:ext cx="4413250" cy="2752725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defRPr sz="180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6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2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20000"/>
              </a:lnSpc>
              <a:spcBef>
                <a:spcPts val="1000"/>
              </a:spcBef>
              <a:buClr>
                <a:schemeClr val="accent3"/>
              </a:buClr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1CFC792-44F7-2497-E19D-8FB08AFF9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79192"/>
            <a:ext cx="4101929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260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gradFill>
          <a:gsLst>
            <a:gs pos="93000">
              <a:schemeClr val="tx2"/>
            </a:gs>
            <a:gs pos="81000">
              <a:schemeClr val="accent6">
                <a:lumMod val="50000"/>
              </a:schemeClr>
            </a:gs>
            <a:gs pos="27000">
              <a:schemeClr val="tx1"/>
            </a:gs>
            <a:gs pos="8000">
              <a:schemeClr val="accent4">
                <a:lumMod val="75000"/>
              </a:schemeClr>
            </a:gs>
            <a:gs pos="0">
              <a:schemeClr val="accent4"/>
            </a:gs>
            <a:gs pos="99000">
              <a:schemeClr val="tx2">
                <a:lumMod val="40000"/>
                <a:lumOff val="60000"/>
              </a:schemeClr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BA6450-E291-DC40-F198-C02B48513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" y="1"/>
            <a:ext cx="12192003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62FF1-D97D-8505-FE7F-8B2DB411A8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" y="1821180"/>
            <a:ext cx="12191994" cy="3215641"/>
          </a:xfrm>
        </p:spPr>
        <p:txBody>
          <a:bodyPr lIns="0" rIns="0" bIns="0" anchor="ctr" anchorCtr="0">
            <a:noAutofit/>
          </a:bodyPr>
          <a:lstStyle>
            <a:lvl1pPr algn="ctr">
              <a:defRPr sz="6000" kern="1200" cap="all" spc="3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3504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A084D09-1B2D-4EE2-82A7-83196133B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6350"/>
            <a:ext cx="12185769" cy="6864350"/>
            <a:chOff x="0" y="-6350"/>
            <a:chExt cx="12185769" cy="6864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3860AA6-1B14-DF89-B725-CC444E502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-6350"/>
              <a:ext cx="6160393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6" name="Content Placeholder 14">
              <a:extLst>
                <a:ext uri="{FF2B5EF4-FFF2-40B4-BE49-F238E27FC236}">
                  <a16:creationId xmlns:a16="http://schemas.microsoft.com/office/drawing/2014/main" id="{D172E570-D67F-4980-88C2-CF6560C1C1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alphaModFix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5400000">
              <a:off x="5750267" y="410125"/>
              <a:ext cx="6845628" cy="6025377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F90BF68-CF26-6705-CBFD-428BEB787EDB}"/>
                </a:ext>
              </a:extLst>
            </p:cNvPr>
            <p:cNvGrpSpPr/>
            <p:nvPr/>
          </p:nvGrpSpPr>
          <p:grpSpPr>
            <a:xfrm rot="10800000">
              <a:off x="5304704" y="259572"/>
              <a:ext cx="584267" cy="390181"/>
              <a:chOff x="1876516" y="596691"/>
              <a:chExt cx="584267" cy="390181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066F635-8DB9-B091-8467-D8F0327217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876516" y="842493"/>
                <a:ext cx="144379" cy="144379"/>
              </a:xfrm>
              <a:prstGeom prst="ellipse">
                <a:avLst/>
              </a:prstGeom>
              <a:noFill/>
              <a:ln>
                <a:solidFill>
                  <a:schemeClr val="accent4">
                    <a:lumMod val="60000"/>
                    <a:lumOff val="40000"/>
                    <a:alpha val="4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9" name="Graphic 12">
                <a:extLst>
                  <a:ext uri="{FF2B5EF4-FFF2-40B4-BE49-F238E27FC236}">
                    <a16:creationId xmlns:a16="http://schemas.microsoft.com/office/drawing/2014/main" id="{882D2FD3-A05B-400C-6347-115486FFD94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360199" y="596691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60459F4-C5B9-4070-46D1-2E7DA3EF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4466502" cy="1936866"/>
          </a:xfrm>
        </p:spPr>
        <p:txBody>
          <a:bodyPr anchor="b"/>
          <a:lstStyle>
            <a:lvl1pPr>
              <a:defRPr sz="3200" cap="all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4F613B1-323C-4C25-4526-1D3313A71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5831" y="2620500"/>
            <a:ext cx="4471665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2D2C2143-1936-BBDA-A6A8-40B6DBD16AE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838201" y="3097848"/>
            <a:ext cx="4466504" cy="3405187"/>
          </a:xfr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800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2pPr>
            <a:lvl3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3pPr>
            <a:lvl4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4pPr>
            <a:lvl5pPr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90407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B5B81B-FCE8-FE9C-8F0A-6488B25F0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1869" y="579120"/>
            <a:ext cx="11548261" cy="2733306"/>
          </a:xfrm>
        </p:spPr>
        <p:txBody>
          <a:bodyPr anchor="b">
            <a:noAutofit/>
          </a:bodyPr>
          <a:lstStyle>
            <a:lvl1pPr algn="ctr">
              <a:defRPr sz="3200" cap="all" spc="3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F877C2F-8190-18D9-5D24-5BD7B05A29F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1868" y="3484615"/>
            <a:ext cx="11562303" cy="2387865"/>
          </a:xfrm>
        </p:spPr>
        <p:txBody>
          <a:bodyPr>
            <a:noAutofit/>
          </a:bodyPr>
          <a:lstStyle>
            <a:lvl1pPr marL="0" indent="0" algn="ctr">
              <a:buNone/>
              <a:defRPr sz="6000" b="0" i="0" cap="all" spc="600" baseline="0">
                <a:solidFill>
                  <a:schemeClr val="accent3">
                    <a:lumMod val="75000"/>
                  </a:schemeClr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59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gradFill>
          <a:gsLst>
            <a:gs pos="100000">
              <a:schemeClr val="tx2"/>
            </a:gs>
            <a:gs pos="79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664209F-41AB-70E5-1B9E-7490900C5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" y="1"/>
            <a:ext cx="12191997" cy="6857998"/>
          </a:xfrm>
          <a:prstGeom prst="rect">
            <a:avLst/>
          </a:prstGeom>
          <a:gradFill flip="none" rotWithShape="1">
            <a:gsLst>
              <a:gs pos="0">
                <a:srgbClr val="1A012C"/>
              </a:gs>
              <a:gs pos="45000">
                <a:srgbClr val="1A012C">
                  <a:alpha val="50000"/>
                </a:srgbClr>
              </a:gs>
              <a:gs pos="100000">
                <a:schemeClr val="accent6">
                  <a:lumMod val="5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32D3409-585B-54E2-1DCC-AC58804E4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-6350"/>
            <a:ext cx="6096000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9891" y="511762"/>
            <a:ext cx="4960830" cy="2785158"/>
          </a:xfrm>
        </p:spPr>
        <p:txBody>
          <a:bodyPr anchor="b">
            <a:noAutofit/>
          </a:bodyPr>
          <a:lstStyle>
            <a:lvl1pPr algn="l">
              <a:defRPr sz="2400" cap="all" spc="3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47B8A5C-E279-DB0B-E9D3-9274178761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02640" y="3484615"/>
            <a:ext cx="4958081" cy="2387865"/>
          </a:xfrm>
        </p:spPr>
        <p:txBody>
          <a:bodyPr>
            <a:noAutofit/>
          </a:bodyPr>
          <a:lstStyle>
            <a:lvl1pPr marL="0" indent="0" algn="l">
              <a:buNone/>
              <a:defRPr sz="3200" b="0" i="0" cap="all" spc="600" baseline="0">
                <a:solidFill>
                  <a:schemeClr val="accent3">
                    <a:lumMod val="75000"/>
                  </a:schemeClr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386C402-C5C5-2A54-C618-62673AD93C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97638" y="336550"/>
            <a:ext cx="5322887" cy="6184900"/>
          </a:xfrm>
        </p:spPr>
        <p:txBody>
          <a:bodyPr/>
          <a:lstStyle>
            <a:lvl1pPr algn="ctr"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2185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2 column">
    <p:bg>
      <p:bgPr>
        <a:gradFill>
          <a:gsLst>
            <a:gs pos="100000">
              <a:schemeClr val="tx2"/>
            </a:gs>
            <a:gs pos="79000">
              <a:schemeClr val="accent6"/>
            </a:gs>
            <a:gs pos="55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4">
            <a:extLst>
              <a:ext uri="{FF2B5EF4-FFF2-40B4-BE49-F238E27FC236}">
                <a16:creationId xmlns:a16="http://schemas.microsoft.com/office/drawing/2014/main" id="{318CE367-BBCB-F4AB-635F-4C9995EAE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6350"/>
            <a:ext cx="2356339" cy="685386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CE3FBBA-81E2-31F1-EF51-02706B5B5C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356339" y="-6350"/>
            <a:ext cx="9831801" cy="686435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D3746D-3CD1-FFA5-0019-AD0C588B19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305669" y="2002443"/>
            <a:ext cx="7922116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05669" y="113097"/>
            <a:ext cx="7420819" cy="1656304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9624CF4-7769-4663-3361-39136F5E20C8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3305669" y="2470150"/>
            <a:ext cx="7420819" cy="3676649"/>
          </a:xfrm>
        </p:spPr>
        <p:txBody>
          <a:bodyPr/>
          <a:lstStyle>
            <a:lvl1pPr marL="2857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  <a:latin typeface="+mn-lt"/>
              </a:defRPr>
            </a:lvl1pPr>
            <a:lvl2pPr marL="8001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+mn-lt"/>
              </a:defRPr>
            </a:lvl2pPr>
            <a:lvl3pPr marL="1257300" indent="-34290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  <a:latin typeface="+mn-lt"/>
              </a:defRPr>
            </a:lvl3pPr>
            <a:lvl4pPr marL="16573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n-lt"/>
              </a:defRPr>
            </a:lvl4pPr>
            <a:lvl5pPr marL="2114550" indent="-285750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3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267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4361F2FA-20C7-5447-C138-CE2CA186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" y="2"/>
            <a:ext cx="12191997" cy="6857998"/>
            <a:chOff x="3" y="2"/>
            <a:chExt cx="12191997" cy="6857998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FEDD626-82E4-71C6-25F1-CDA46B7B3F39}"/>
                </a:ext>
              </a:extLst>
            </p:cNvPr>
            <p:cNvSpPr/>
            <p:nvPr/>
          </p:nvSpPr>
          <p:spPr>
            <a:xfrm>
              <a:off x="3" y="2"/>
              <a:ext cx="12191997" cy="6857998"/>
            </a:xfrm>
            <a:prstGeom prst="rect">
              <a:avLst/>
            </a:prstGeom>
            <a:gradFill flip="none" rotWithShape="1">
              <a:gsLst>
                <a:gs pos="0">
                  <a:srgbClr val="1A012C"/>
                </a:gs>
                <a:gs pos="45000">
                  <a:srgbClr val="1A012C">
                    <a:alpha val="50000"/>
                  </a:srgbClr>
                </a:gs>
                <a:gs pos="100000">
                  <a:schemeClr val="accent6">
                    <a:lumMod val="5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CDC952AF-CE06-54F7-CB4A-1722F90AC3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" y="2"/>
              <a:ext cx="12191994" cy="6857996"/>
            </a:xfrm>
            <a:prstGeom prst="rect">
              <a:avLst/>
            </a:prstGeom>
          </p:spPr>
        </p:pic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E6EDFF3-843B-AAE9-DB73-423142606F52}"/>
                </a:ext>
              </a:extLst>
            </p:cNvPr>
            <p:cNvGrpSpPr/>
            <p:nvPr/>
          </p:nvGrpSpPr>
          <p:grpSpPr>
            <a:xfrm rot="5400000">
              <a:off x="1645776" y="1222395"/>
              <a:ext cx="431603" cy="412684"/>
              <a:chOff x="1870859" y="869908"/>
              <a:chExt cx="431603" cy="412684"/>
            </a:xfrm>
          </p:grpSpPr>
          <p:sp>
            <p:nvSpPr>
              <p:cNvPr id="12" name="Graphic 15">
                <a:extLst>
                  <a:ext uri="{FF2B5EF4-FFF2-40B4-BE49-F238E27FC236}">
                    <a16:creationId xmlns:a16="http://schemas.microsoft.com/office/drawing/2014/main" id="{312F4F85-6C79-201D-E20D-64CD4728E4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Graphic 12">
                <a:extLst>
                  <a:ext uri="{FF2B5EF4-FFF2-40B4-BE49-F238E27FC236}">
                    <a16:creationId xmlns:a16="http://schemas.microsoft.com/office/drawing/2014/main" id="{01D71DAD-ECC6-A850-88E4-A4EDCF494A2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C632CC6D-6024-2368-8EBA-4B7A2D6428BC}"/>
                </a:ext>
              </a:extLst>
            </p:cNvPr>
            <p:cNvGrpSpPr/>
            <p:nvPr/>
          </p:nvGrpSpPr>
          <p:grpSpPr>
            <a:xfrm rot="20626702">
              <a:off x="10248169" y="5448942"/>
              <a:ext cx="431603" cy="412684"/>
              <a:chOff x="1870859" y="869908"/>
              <a:chExt cx="431603" cy="412684"/>
            </a:xfrm>
          </p:grpSpPr>
          <p:sp>
            <p:nvSpPr>
              <p:cNvPr id="6" name="Graphic 15">
                <a:extLst>
                  <a:ext uri="{FF2B5EF4-FFF2-40B4-BE49-F238E27FC236}">
                    <a16:creationId xmlns:a16="http://schemas.microsoft.com/office/drawing/2014/main" id="{B05BE7BE-7D54-A09B-8A67-6B28CF6BB6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7" name="Graphic 12">
                <a:extLst>
                  <a:ext uri="{FF2B5EF4-FFF2-40B4-BE49-F238E27FC236}">
                    <a16:creationId xmlns:a16="http://schemas.microsoft.com/office/drawing/2014/main" id="{258346A9-F75C-6704-EEED-CF7A8A0F801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82CC39D-03B1-4933-F236-462B5862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264160"/>
            <a:ext cx="6327105" cy="3373973"/>
          </a:xfrm>
        </p:spPr>
        <p:txBody>
          <a:bodyPr anchor="b"/>
          <a:lstStyle>
            <a:lvl1pPr algn="ctr">
              <a:defRPr sz="3200" cap="all" spc="60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F711CA51-49DC-62CA-F147-F286B1C9DBD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32448" y="3962135"/>
            <a:ext cx="6327105" cy="2653771"/>
          </a:xfrm>
        </p:spPr>
        <p:txBody>
          <a:bodyPr>
            <a:noAutofit/>
          </a:bodyPr>
          <a:lstStyle>
            <a:lvl1pPr marL="0" indent="0" algn="ctr">
              <a:buNone/>
              <a:defRPr sz="1800" b="0" i="0" cap="all" spc="300" baseline="0">
                <a:solidFill>
                  <a:schemeClr val="bg1"/>
                </a:solidFill>
                <a:latin typeface="+mj-lt"/>
                <a:cs typeface="Biome Light" panose="020B03030302040208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118341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C7D5518-914C-92E3-E9EC-26752C9F0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1" y="-6350"/>
            <a:ext cx="12192000" cy="6864350"/>
            <a:chOff x="-1" y="-6350"/>
            <a:chExt cx="12192000" cy="68643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82D0B82-F74C-65EF-3BF6-8EEA16F36B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28750" y="-6350"/>
              <a:ext cx="10763249" cy="686435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6" name="Picture 5" descr="A blue and purple spiral&#10;&#10;Description automatically generated">
              <a:extLst>
                <a:ext uri="{FF2B5EF4-FFF2-40B4-BE49-F238E27FC236}">
                  <a16:creationId xmlns:a16="http://schemas.microsoft.com/office/drawing/2014/main" id="{44E12326-9CF4-38EC-1BAF-1F994F2208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93"/>
            <a:stretch/>
          </p:blipFill>
          <p:spPr>
            <a:xfrm flipH="1">
              <a:off x="-1" y="0"/>
              <a:ext cx="1428751" cy="6858000"/>
            </a:xfrm>
            <a:prstGeom prst="rect">
              <a:avLst/>
            </a:prstGeom>
          </p:spPr>
        </p:pic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D5C1D9C-B114-FC6A-9213-7287D39EAD9F}"/>
                </a:ext>
              </a:extLst>
            </p:cNvPr>
            <p:cNvGrpSpPr/>
            <p:nvPr/>
          </p:nvGrpSpPr>
          <p:grpSpPr>
            <a:xfrm>
              <a:off x="10649689" y="4382998"/>
              <a:ext cx="754139" cy="1865729"/>
              <a:chOff x="653351" y="2693558"/>
              <a:chExt cx="754139" cy="1865729"/>
            </a:xfrm>
          </p:grpSpPr>
          <p:sp>
            <p:nvSpPr>
              <p:cNvPr id="11" name="Graphic 15">
                <a:extLst>
                  <a:ext uri="{FF2B5EF4-FFF2-40B4-BE49-F238E27FC236}">
                    <a16:creationId xmlns:a16="http://schemas.microsoft.com/office/drawing/2014/main" id="{2BC89B10-C93E-8CE5-73B3-F6049168C31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098137" y="2693558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Graphic 12">
                <a:extLst>
                  <a:ext uri="{FF2B5EF4-FFF2-40B4-BE49-F238E27FC236}">
                    <a16:creationId xmlns:a16="http://schemas.microsoft.com/office/drawing/2014/main" id="{39DB2AA2-9661-AC91-932D-2F1BEC47BD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1306906" y="3837599"/>
                <a:ext cx="100584" cy="100584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Graphic 12">
                <a:extLst>
                  <a:ext uri="{FF2B5EF4-FFF2-40B4-BE49-F238E27FC236}">
                    <a16:creationId xmlns:a16="http://schemas.microsoft.com/office/drawing/2014/main" id="{86C9AC9B-3792-E880-03FE-D46FB046AB6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653351" y="4521502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142A133-65D6-D958-C0CD-E8D45B9BD7BB}"/>
                </a:ext>
              </a:extLst>
            </p:cNvPr>
            <p:cNvGrpSpPr/>
            <p:nvPr/>
          </p:nvGrpSpPr>
          <p:grpSpPr>
            <a:xfrm>
              <a:off x="1870859" y="869908"/>
              <a:ext cx="431603" cy="412684"/>
              <a:chOff x="1870859" y="869908"/>
              <a:chExt cx="431603" cy="412684"/>
            </a:xfrm>
          </p:grpSpPr>
          <p:sp>
            <p:nvSpPr>
              <p:cNvPr id="9" name="Graphic 15">
                <a:extLst>
                  <a:ext uri="{FF2B5EF4-FFF2-40B4-BE49-F238E27FC236}">
                    <a16:creationId xmlns:a16="http://schemas.microsoft.com/office/drawing/2014/main" id="{A746B023-387D-4EAC-052B-60F131E6E70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10800000">
                <a:off x="1870859" y="1154576"/>
                <a:ext cx="128016" cy="128016"/>
              </a:xfrm>
              <a:custGeom>
                <a:avLst/>
                <a:gdLst>
                  <a:gd name="connsiteX0" fmla="*/ 63857 w 127713"/>
                  <a:gd name="connsiteY0" fmla="*/ 18874 h 127713"/>
                  <a:gd name="connsiteX1" fmla="*/ 108839 w 127713"/>
                  <a:gd name="connsiteY1" fmla="*/ 63857 h 127713"/>
                  <a:gd name="connsiteX2" fmla="*/ 63857 w 127713"/>
                  <a:gd name="connsiteY2" fmla="*/ 108839 h 127713"/>
                  <a:gd name="connsiteX3" fmla="*/ 18874 w 127713"/>
                  <a:gd name="connsiteY3" fmla="*/ 63857 h 127713"/>
                  <a:gd name="connsiteX4" fmla="*/ 63857 w 127713"/>
                  <a:gd name="connsiteY4" fmla="*/ 18874 h 127713"/>
                  <a:gd name="connsiteX5" fmla="*/ 63857 w 127713"/>
                  <a:gd name="connsiteY5" fmla="*/ 0 h 127713"/>
                  <a:gd name="connsiteX6" fmla="*/ 0 w 127713"/>
                  <a:gd name="connsiteY6" fmla="*/ 63857 h 127713"/>
                  <a:gd name="connsiteX7" fmla="*/ 63857 w 127713"/>
                  <a:gd name="connsiteY7" fmla="*/ 127713 h 127713"/>
                  <a:gd name="connsiteX8" fmla="*/ 127713 w 127713"/>
                  <a:gd name="connsiteY8" fmla="*/ 63857 h 127713"/>
                  <a:gd name="connsiteX9" fmla="*/ 63857 w 127713"/>
                  <a:gd name="connsiteY9" fmla="*/ 0 h 127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7713" h="127713">
                    <a:moveTo>
                      <a:pt x="63857" y="18874"/>
                    </a:moveTo>
                    <a:cubicBezTo>
                      <a:pt x="88700" y="18874"/>
                      <a:pt x="108839" y="39013"/>
                      <a:pt x="108839" y="63857"/>
                    </a:cubicBezTo>
                    <a:cubicBezTo>
                      <a:pt x="108839" y="88700"/>
                      <a:pt x="88700" y="108839"/>
                      <a:pt x="63857" y="108839"/>
                    </a:cubicBezTo>
                    <a:cubicBezTo>
                      <a:pt x="39013" y="108839"/>
                      <a:pt x="18874" y="88700"/>
                      <a:pt x="18874" y="63857"/>
                    </a:cubicBezTo>
                    <a:cubicBezTo>
                      <a:pt x="18898" y="39023"/>
                      <a:pt x="39023" y="18898"/>
                      <a:pt x="63857" y="18874"/>
                    </a:cubicBezTo>
                    <a:moveTo>
                      <a:pt x="63857" y="0"/>
                    </a:moveTo>
                    <a:cubicBezTo>
                      <a:pt x="28590" y="0"/>
                      <a:pt x="0" y="28590"/>
                      <a:pt x="0" y="63857"/>
                    </a:cubicBezTo>
                    <a:cubicBezTo>
                      <a:pt x="0" y="99124"/>
                      <a:pt x="28590" y="127713"/>
                      <a:pt x="63857" y="127713"/>
                    </a:cubicBezTo>
                    <a:cubicBezTo>
                      <a:pt x="99124" y="127713"/>
                      <a:pt x="127713" y="99124"/>
                      <a:pt x="127713" y="63857"/>
                    </a:cubicBezTo>
                    <a:cubicBezTo>
                      <a:pt x="127713" y="28590"/>
                      <a:pt x="99124" y="0"/>
                      <a:pt x="63857" y="0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610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Graphic 12">
                <a:extLst>
                  <a:ext uri="{FF2B5EF4-FFF2-40B4-BE49-F238E27FC236}">
                    <a16:creationId xmlns:a16="http://schemas.microsoft.com/office/drawing/2014/main" id="{20760125-21CF-A296-3EA7-3C6C0E9BCB2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2256743" y="869908"/>
                <a:ext cx="45719" cy="37785"/>
              </a:xfrm>
              <a:custGeom>
                <a:avLst/>
                <a:gdLst>
                  <a:gd name="connsiteX0" fmla="*/ 91138 w 91138"/>
                  <a:gd name="connsiteY0" fmla="*/ 45569 h 91138"/>
                  <a:gd name="connsiteX1" fmla="*/ 45569 w 91138"/>
                  <a:gd name="connsiteY1" fmla="*/ 91138 h 91138"/>
                  <a:gd name="connsiteX2" fmla="*/ 0 w 91138"/>
                  <a:gd name="connsiteY2" fmla="*/ 45569 h 91138"/>
                  <a:gd name="connsiteX3" fmla="*/ 45569 w 91138"/>
                  <a:gd name="connsiteY3" fmla="*/ 0 h 91138"/>
                  <a:gd name="connsiteX4" fmla="*/ 91138 w 91138"/>
                  <a:gd name="connsiteY4" fmla="*/ 45569 h 911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1138" h="91138">
                    <a:moveTo>
                      <a:pt x="91138" y="45569"/>
                    </a:moveTo>
                    <a:cubicBezTo>
                      <a:pt x="91138" y="70736"/>
                      <a:pt x="70736" y="91138"/>
                      <a:pt x="45569" y="91138"/>
                    </a:cubicBezTo>
                    <a:cubicBezTo>
                      <a:pt x="20402" y="91138"/>
                      <a:pt x="0" y="70736"/>
                      <a:pt x="0" y="45569"/>
                    </a:cubicBezTo>
                    <a:cubicBezTo>
                      <a:pt x="0" y="20402"/>
                      <a:pt x="20402" y="0"/>
                      <a:pt x="45569" y="0"/>
                    </a:cubicBezTo>
                    <a:cubicBezTo>
                      <a:pt x="70736" y="0"/>
                      <a:pt x="91138" y="20402"/>
                      <a:pt x="91138" y="45569"/>
                    </a:cubicBez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  <a:alpha val="49071"/>
                </a:schemeClr>
              </a:solidFill>
              <a:ln w="422" cap="flat">
                <a:noFill/>
                <a:prstDash val="solid"/>
                <a:miter/>
              </a:ln>
            </p:spPr>
            <p:txBody>
              <a:bodyPr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851D11-41E3-33F2-CBA6-B2A9A5A2A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369139" y="2002443"/>
            <a:ext cx="88735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99620" y="162560"/>
            <a:ext cx="8843050" cy="1616904"/>
          </a:xfrm>
        </p:spPr>
        <p:txBody>
          <a:bodyPr lIns="0"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2373002" y="2474811"/>
            <a:ext cx="4015098" cy="35283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1" name="Content Placeholder 4">
            <a:extLst>
              <a:ext uri="{FF2B5EF4-FFF2-40B4-BE49-F238E27FC236}">
                <a16:creationId xmlns:a16="http://schemas.microsoft.com/office/drawing/2014/main" id="{D77F99A7-26FA-422E-43E9-C76B4A56E44A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6995159" y="2474811"/>
            <a:ext cx="4227332" cy="3528397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2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2 column">
    <p:bg>
      <p:bgPr>
        <a:gradFill>
          <a:gsLst>
            <a:gs pos="100000">
              <a:schemeClr val="tx2"/>
            </a:gs>
            <a:gs pos="81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3A7247A-846A-F316-B494-69B42CBF3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21869" y="343814"/>
            <a:ext cx="11550701" cy="6210605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84B3AF6-983E-0901-0045-6CDF4E93E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7039" y="1983705"/>
            <a:ext cx="10435630" cy="0"/>
          </a:xfrm>
          <a:prstGeom prst="line">
            <a:avLst/>
          </a:prstGeom>
          <a:ln w="25400">
            <a:gradFill>
              <a:gsLst>
                <a:gs pos="0">
                  <a:schemeClr val="accent4">
                    <a:lumMod val="50000"/>
                  </a:schemeClr>
                </a:gs>
                <a:gs pos="100000">
                  <a:schemeClr val="accent6"/>
                </a:gs>
              </a:gsLst>
              <a:lin ang="108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3C5B7647-403E-A66E-6CF4-0D3A99AA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0800000" flipH="1">
            <a:off x="10488530" y="4210019"/>
            <a:ext cx="754139" cy="1865729"/>
            <a:chOff x="653351" y="2693558"/>
            <a:chExt cx="754139" cy="1865729"/>
          </a:xfrm>
        </p:grpSpPr>
        <p:sp>
          <p:nvSpPr>
            <p:cNvPr id="10" name="Graphic 15">
              <a:extLst>
                <a:ext uri="{FF2B5EF4-FFF2-40B4-BE49-F238E27FC236}">
                  <a16:creationId xmlns:a16="http://schemas.microsoft.com/office/drawing/2014/main" id="{E48E731E-FEF1-9C59-64B0-9CB6E88539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98137" y="2693558"/>
              <a:ext cx="128016" cy="128016"/>
            </a:xfrm>
            <a:custGeom>
              <a:avLst/>
              <a:gdLst>
                <a:gd name="connsiteX0" fmla="*/ 63857 w 127713"/>
                <a:gd name="connsiteY0" fmla="*/ 18874 h 127713"/>
                <a:gd name="connsiteX1" fmla="*/ 108839 w 127713"/>
                <a:gd name="connsiteY1" fmla="*/ 63857 h 127713"/>
                <a:gd name="connsiteX2" fmla="*/ 63857 w 127713"/>
                <a:gd name="connsiteY2" fmla="*/ 108839 h 127713"/>
                <a:gd name="connsiteX3" fmla="*/ 18874 w 127713"/>
                <a:gd name="connsiteY3" fmla="*/ 63857 h 127713"/>
                <a:gd name="connsiteX4" fmla="*/ 63857 w 127713"/>
                <a:gd name="connsiteY4" fmla="*/ 18874 h 127713"/>
                <a:gd name="connsiteX5" fmla="*/ 63857 w 127713"/>
                <a:gd name="connsiteY5" fmla="*/ 0 h 127713"/>
                <a:gd name="connsiteX6" fmla="*/ 0 w 127713"/>
                <a:gd name="connsiteY6" fmla="*/ 63857 h 127713"/>
                <a:gd name="connsiteX7" fmla="*/ 63857 w 127713"/>
                <a:gd name="connsiteY7" fmla="*/ 127713 h 127713"/>
                <a:gd name="connsiteX8" fmla="*/ 127713 w 127713"/>
                <a:gd name="connsiteY8" fmla="*/ 63857 h 127713"/>
                <a:gd name="connsiteX9" fmla="*/ 63857 w 127713"/>
                <a:gd name="connsiteY9" fmla="*/ 0 h 12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3">
                  <a:moveTo>
                    <a:pt x="63857" y="18874"/>
                  </a:moveTo>
                  <a:cubicBezTo>
                    <a:pt x="88700" y="18874"/>
                    <a:pt x="108839" y="39013"/>
                    <a:pt x="108839" y="63857"/>
                  </a:cubicBezTo>
                  <a:cubicBezTo>
                    <a:pt x="108839" y="88700"/>
                    <a:pt x="88700" y="108839"/>
                    <a:pt x="63857" y="108839"/>
                  </a:cubicBezTo>
                  <a:cubicBezTo>
                    <a:pt x="39013" y="108839"/>
                    <a:pt x="18874" y="88700"/>
                    <a:pt x="18874" y="63857"/>
                  </a:cubicBezTo>
                  <a:cubicBezTo>
                    <a:pt x="18898" y="39023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3"/>
                    <a:pt x="63857" y="127713"/>
                  </a:cubicBezTo>
                  <a:cubicBezTo>
                    <a:pt x="99124" y="127713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610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Graphic 12">
              <a:extLst>
                <a:ext uri="{FF2B5EF4-FFF2-40B4-BE49-F238E27FC236}">
                  <a16:creationId xmlns:a16="http://schemas.microsoft.com/office/drawing/2014/main" id="{AFE83BB3-4D12-8E20-CA93-1834D7F0A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06906" y="3837599"/>
              <a:ext cx="100584" cy="100584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Graphic 12">
              <a:extLst>
                <a:ext uri="{FF2B5EF4-FFF2-40B4-BE49-F238E27FC236}">
                  <a16:creationId xmlns:a16="http://schemas.microsoft.com/office/drawing/2014/main" id="{3EB1D810-BC05-6C0E-0DE4-3604EBAADC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53351" y="4521502"/>
              <a:ext cx="45719" cy="37785"/>
            </a:xfrm>
            <a:custGeom>
              <a:avLst/>
              <a:gdLst>
                <a:gd name="connsiteX0" fmla="*/ 91138 w 91138"/>
                <a:gd name="connsiteY0" fmla="*/ 45569 h 91138"/>
                <a:gd name="connsiteX1" fmla="*/ 45569 w 91138"/>
                <a:gd name="connsiteY1" fmla="*/ 91138 h 91138"/>
                <a:gd name="connsiteX2" fmla="*/ 0 w 91138"/>
                <a:gd name="connsiteY2" fmla="*/ 45569 h 91138"/>
                <a:gd name="connsiteX3" fmla="*/ 45569 w 91138"/>
                <a:gd name="connsiteY3" fmla="*/ 0 h 91138"/>
                <a:gd name="connsiteX4" fmla="*/ 91138 w 91138"/>
                <a:gd name="connsiteY4" fmla="*/ 45569 h 91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138" h="91138">
                  <a:moveTo>
                    <a:pt x="91138" y="45569"/>
                  </a:moveTo>
                  <a:cubicBezTo>
                    <a:pt x="91138" y="70736"/>
                    <a:pt x="70736" y="91138"/>
                    <a:pt x="45569" y="91138"/>
                  </a:cubicBezTo>
                  <a:cubicBezTo>
                    <a:pt x="20402" y="91138"/>
                    <a:pt x="0" y="70736"/>
                    <a:pt x="0" y="45569"/>
                  </a:cubicBezTo>
                  <a:cubicBezTo>
                    <a:pt x="0" y="20402"/>
                    <a:pt x="20402" y="0"/>
                    <a:pt x="45569" y="0"/>
                  </a:cubicBezTo>
                  <a:cubicBezTo>
                    <a:pt x="70736" y="0"/>
                    <a:pt x="91138" y="20402"/>
                    <a:pt x="91138" y="45569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  <a:alpha val="49071"/>
              </a:schemeClr>
            </a:solidFill>
            <a:ln w="422" cap="flat">
              <a:noFill/>
              <a:prstDash val="solid"/>
              <a:miter/>
            </a:ln>
          </p:spPr>
          <p:txBody>
            <a:bodyPr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8070BB-B3B5-3A8A-2466-D661C74179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1680" y="430482"/>
            <a:ext cx="10500989" cy="1327464"/>
          </a:xfrm>
        </p:spPr>
        <p:txBody>
          <a:bodyPr anchor="b">
            <a:noAutofit/>
          </a:bodyPr>
          <a:lstStyle>
            <a:lvl1pPr algn="l">
              <a:defRPr sz="3200" cap="all" spc="0" baseline="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03C5A-BF21-DE87-0ED1-3E2D0F32B5D8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807038" y="2465539"/>
            <a:ext cx="3774587" cy="3723753"/>
          </a:xfrm>
        </p:spPr>
        <p:txBody>
          <a:bodyPr/>
          <a:lstStyle>
            <a:lvl1pPr marL="342900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eriod"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62636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eriod"/>
              <a:defRPr sz="1800" spc="0">
                <a:solidFill>
                  <a:schemeClr val="bg1"/>
                </a:solidFill>
                <a:latin typeface="+mn-lt"/>
              </a:defRPr>
            </a:lvl2pPr>
            <a:lvl3pPr marL="918972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rabicParenR"/>
              <a:defRPr sz="1800" spc="0">
                <a:solidFill>
                  <a:schemeClr val="bg1"/>
                </a:solidFill>
                <a:latin typeface="+mn-lt"/>
              </a:defRPr>
            </a:lvl3pPr>
            <a:lvl4pPr marL="1209294" indent="-34290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+mj-lt"/>
              <a:buAutoNum type="alphaLcParenR"/>
              <a:defRPr sz="1800" spc="0">
                <a:solidFill>
                  <a:schemeClr val="bg1"/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39870F08-C2AE-9AF7-58DE-EEA8A48BEDA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4927600" y="2465539"/>
            <a:ext cx="6315069" cy="3723753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0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spc="0" baseline="0">
                <a:solidFill>
                  <a:schemeClr val="bg1"/>
                </a:solidFill>
                <a:latin typeface="+mn-lt"/>
              </a:defRPr>
            </a:lvl1pPr>
            <a:lvl2pPr marL="283464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2pPr>
            <a:lvl3pPr marL="566928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3pPr>
            <a:lvl4pPr marL="859536" indent="-285750">
              <a:lnSpc>
                <a:spcPct val="120000"/>
              </a:lnSpc>
              <a:spcBef>
                <a:spcPts val="1000"/>
              </a:spcBef>
              <a:buClr>
                <a:schemeClr val="accent3">
                  <a:lumMod val="75000"/>
                </a:schemeClr>
              </a:buClr>
              <a:buFont typeface="Arial" panose="020B0604020202020204" pitchFamily="34" charset="0"/>
              <a:buChar char="•"/>
              <a:defRPr sz="1800" spc="0">
                <a:solidFill>
                  <a:schemeClr val="bg1"/>
                </a:solidFill>
                <a:latin typeface="+mn-lt"/>
              </a:defRPr>
            </a:lvl4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B02A6961-FD29-3446-6A70-B0D4EE5D1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6405" y="6237287"/>
            <a:ext cx="4114800" cy="365125"/>
          </a:xfrm>
        </p:spPr>
        <p:txBody>
          <a:bodyPr>
            <a:noAutofit/>
          </a:bodyPr>
          <a:lstStyle>
            <a:lvl1pPr algn="l">
              <a:defRPr sz="1200" spc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68477A85-1CCD-1BF5-8FF0-11B80AE2F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>
            <a:no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222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1"/>
            </a:gs>
            <a:gs pos="99000">
              <a:srgbClr val="05202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3EA418-19D1-0D4D-BE52-40A86E32F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BAE0C-5187-A64D-A481-E69245670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59C05-48F5-9346-8256-5B61C6990E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75D63-7351-9C4A-AEE0-10E27B3B64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0889F-2BBA-5F45-95BC-BEA668816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bg1"/>
                </a:solidFill>
                <a:latin typeface="+mj-lt"/>
                <a:cs typeface="Biome" panose="020B0503030204020804" pitchFamily="34" charset="0"/>
              </a:defRPr>
            </a:lvl1pPr>
          </a:lstStyle>
          <a:p>
            <a:fld id="{FE024F78-56A6-7740-B68D-8D4D026EDF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693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9" r:id="rId2"/>
    <p:sldLayoutId id="2147483669" r:id="rId3"/>
    <p:sldLayoutId id="2147483672" r:id="rId4"/>
    <p:sldLayoutId id="2147483673" r:id="rId5"/>
    <p:sldLayoutId id="2147483674" r:id="rId6"/>
    <p:sldLayoutId id="2147483671" r:id="rId7"/>
    <p:sldLayoutId id="2147483675" r:id="rId8"/>
    <p:sldLayoutId id="2147483676" r:id="rId9"/>
    <p:sldLayoutId id="2147483670" r:id="rId10"/>
    <p:sldLayoutId id="2147483677" r:id="rId11"/>
    <p:sldLayoutId id="2147483678" r:id="rId12"/>
    <p:sldLayoutId id="2147483664" r:id="rId13"/>
    <p:sldLayoutId id="2147483663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300" baseline="0">
          <a:solidFill>
            <a:schemeClr val="bg1"/>
          </a:solidFill>
          <a:latin typeface="+mj-lt"/>
          <a:ea typeface="+mj-ea"/>
          <a:cs typeface="Biome" panose="020B05030302040208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accent3"/>
          </a:solidFill>
          <a:latin typeface="+mj-lt"/>
          <a:ea typeface="+mn-ea"/>
          <a:cs typeface="Biome" panose="020B05030302040208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hubspot.com/website/css-animation-exampl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97874EA-2F67-60CD-631F-5A787057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799"/>
            <a:ext cx="12191998" cy="3215641"/>
          </a:xfrm>
        </p:spPr>
        <p:txBody>
          <a:bodyPr anchor="b"/>
          <a:lstStyle/>
          <a:p>
            <a:r>
              <a:rPr lang="en-US" dirty="0"/>
              <a:t>CSS </a:t>
            </a:r>
            <a:r>
              <a:rPr lang="en-US" dirty="0" err="1"/>
              <a:t>ANimation</a:t>
            </a:r>
            <a:endParaRPr lang="en-US" dirty="0"/>
          </a:p>
        </p:txBody>
      </p:sp>
      <p:sp>
        <p:nvSpPr>
          <p:cNvPr id="9" name="Subtitle 3">
            <a:extLst>
              <a:ext uri="{FF2B5EF4-FFF2-40B4-BE49-F238E27FC236}">
                <a16:creationId xmlns:a16="http://schemas.microsoft.com/office/drawing/2014/main" id="{2981AB9E-AF0F-CAD0-2DD2-D640FB871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" y="3670628"/>
            <a:ext cx="12191997" cy="2577772"/>
          </a:xfrm>
        </p:spPr>
        <p:txBody>
          <a:bodyPr/>
          <a:lstStyle/>
          <a:p>
            <a:r>
              <a:rPr lang="en-US" dirty="0"/>
              <a:t>Jaylen  Byrd</a:t>
            </a:r>
          </a:p>
        </p:txBody>
      </p:sp>
    </p:spTree>
    <p:extLst>
      <p:ext uri="{BB962C8B-B14F-4D97-AF65-F5344CB8AC3E}">
        <p14:creationId xmlns:p14="http://schemas.microsoft.com/office/powerpoint/2010/main" val="2498031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7F7C5-CBA2-9823-0CBA-5BD773998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69" y="579120"/>
            <a:ext cx="11548261" cy="2733306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A971A9-0C5C-DDFC-67F9-2E5A55F12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9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113097"/>
            <a:ext cx="7420819" cy="1656304"/>
          </a:xfrm>
        </p:spPr>
        <p:txBody>
          <a:bodyPr/>
          <a:lstStyle/>
          <a:p>
            <a:r>
              <a:rPr lang="en-US" dirty="0"/>
              <a:t>How it Works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470150"/>
            <a:ext cx="7420819" cy="3676649"/>
          </a:xfrm>
        </p:spPr>
        <p:txBody>
          <a:bodyPr/>
          <a:lstStyle/>
          <a:p>
            <a:r>
              <a:rPr lang="en-US" dirty="0"/>
              <a:t>CSS Animation  opens up a new world in terms of when it comes to design.</a:t>
            </a:r>
          </a:p>
          <a:p>
            <a:r>
              <a:rPr lang="en-US" dirty="0"/>
              <a:t>CSS Animation has a wide application to many different usages on a web page, including things like your nav bar, how things appear when you scroll down a webpage etc.</a:t>
            </a:r>
          </a:p>
          <a:p>
            <a:r>
              <a:rPr lang="en-US" dirty="0"/>
              <a:t>CSS Animation has the ability to be combined with </a:t>
            </a:r>
            <a:r>
              <a:rPr lang="en-US" dirty="0" err="1"/>
              <a:t>Javascript</a:t>
            </a:r>
            <a:r>
              <a:rPr lang="en-US" dirty="0"/>
              <a:t> and additionally frameworks to give your design a high quality and modern feeling to it. Having the skills of CSS Animation invokes a lot of attraction to a website as well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8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462AB-ACBF-D34B-A3F2-716BEADA4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8D248-95FD-8412-C387-46732899769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8" y="2012950"/>
            <a:ext cx="7420819" cy="36766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element{</a:t>
            </a:r>
          </a:p>
          <a:p>
            <a:pPr marL="0" indent="0">
              <a:buNone/>
            </a:pPr>
            <a:r>
              <a:rPr lang="en-US" dirty="0"/>
              <a:t>Animation-name: </a:t>
            </a:r>
            <a:r>
              <a:rPr lang="en-US" i="1" dirty="0"/>
              <a:t>(animation name);</a:t>
            </a:r>
          </a:p>
          <a:p>
            <a:pPr marL="0" indent="0">
              <a:buNone/>
            </a:pPr>
            <a:r>
              <a:rPr lang="en-US" i="1" dirty="0"/>
              <a:t>Animation properties ( animation-duration, animation-delay, animation-iteration-count, animation-direction, animation-fill-mode)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i="1" dirty="0"/>
              <a:t>@keyframes </a:t>
            </a:r>
            <a:r>
              <a:rPr lang="en-US" dirty="0"/>
              <a:t>(animation name){</a:t>
            </a:r>
          </a:p>
          <a:p>
            <a:pPr marL="0" indent="0">
              <a:buNone/>
            </a:pPr>
            <a:r>
              <a:rPr lang="en-US" dirty="0"/>
              <a:t>From{ </a:t>
            </a:r>
            <a:r>
              <a:rPr lang="en-US" i="1" dirty="0"/>
              <a:t>desired </a:t>
            </a:r>
            <a:r>
              <a:rPr lang="en-US" i="1" dirty="0" err="1"/>
              <a:t>properites</a:t>
            </a:r>
            <a:r>
              <a:rPr lang="en-US" dirty="0"/>
              <a:t>} To{ </a:t>
            </a:r>
            <a:r>
              <a:rPr lang="en-US" i="1" dirty="0"/>
              <a:t>desired properties</a:t>
            </a: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i="1" dirty="0"/>
              <a:t>**you can detail what percentage of the animation that you want something to happen as well!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DA4626-D003-A510-407C-EE923433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4F78-56A6-7740-B68D-8D4D026EDF3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78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tx2"/>
            </a:gs>
            <a:gs pos="79000">
              <a:schemeClr val="accent6"/>
            </a:gs>
            <a:gs pos="31000">
              <a:srgbClr val="02090E"/>
            </a:gs>
            <a:gs pos="14000">
              <a:schemeClr val="accent4">
                <a:lumMod val="75000"/>
              </a:schemeClr>
            </a:gs>
            <a:gs pos="0">
              <a:schemeClr val="accent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FEFE388-CD0B-9671-4D4E-D6D8004C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891" y="511762"/>
            <a:ext cx="4960830" cy="2785158"/>
          </a:xfrm>
        </p:spPr>
        <p:txBody>
          <a:bodyPr/>
          <a:lstStyle/>
          <a:p>
            <a:r>
              <a:rPr lang="en-US" dirty="0"/>
              <a:t>Popular Usages of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E4E0F37-0AD5-833C-CBE5-EAE02EC46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640" y="3484615"/>
            <a:ext cx="4958081" cy="2387865"/>
          </a:xfrm>
        </p:spPr>
        <p:txBody>
          <a:bodyPr/>
          <a:lstStyle/>
          <a:p>
            <a:r>
              <a:rPr lang="en-US" dirty="0"/>
              <a:t>Animation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900" dirty="0">
                <a:hlinkClick r:id="rId3"/>
              </a:rPr>
              <a:t>30 Creative and Unique CSS Animation Examples to Inspire Your Own (hubspot.com)</a:t>
            </a:r>
            <a:endParaRPr lang="en-US" sz="1200" dirty="0"/>
          </a:p>
        </p:txBody>
      </p:sp>
      <p:pic>
        <p:nvPicPr>
          <p:cNvPr id="8" name="Picture Placeholder 7" descr="A blue and purple spirals">
            <a:extLst>
              <a:ext uri="{FF2B5EF4-FFF2-40B4-BE49-F238E27FC236}">
                <a16:creationId xmlns:a16="http://schemas.microsoft.com/office/drawing/2014/main" id="{E1DBD4C7-D952-4426-40FD-8799F80F821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31" b="31"/>
          <a:stretch/>
        </p:blipFill>
        <p:spPr>
          <a:xfrm>
            <a:off x="6497638" y="336550"/>
            <a:ext cx="5322887" cy="61849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6EA54-3083-FB0D-9011-2353791B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BA2E2F-7BA6-85FC-A7BD-AE82C4F3150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29461" y="1886079"/>
            <a:ext cx="5322887" cy="279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144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60903-003B-273E-3584-5312F76C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5669" y="113097"/>
            <a:ext cx="7420819" cy="1656304"/>
          </a:xfrm>
        </p:spPr>
        <p:txBody>
          <a:bodyPr/>
          <a:lstStyle/>
          <a:p>
            <a:r>
              <a:rPr lang="en-US" dirty="0"/>
              <a:t>How does it Benefit your Work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60DFF-2E7E-7A22-819A-C011020DFF01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3305669" y="2470150"/>
            <a:ext cx="7420819" cy="3676649"/>
          </a:xfrm>
        </p:spPr>
        <p:txBody>
          <a:bodyPr/>
          <a:lstStyle/>
          <a:p>
            <a:r>
              <a:rPr lang="en-US" dirty="0"/>
              <a:t>CSS Animation is something that would be good to incorporate into your work because it usages can enhance any website and become very attractive for visitors of the site</a:t>
            </a:r>
          </a:p>
          <a:p>
            <a:r>
              <a:rPr lang="en-US" dirty="0"/>
              <a:t>Additionally by displaying these skills to companies, it could also improve your likelihood of a company taking interest in your website building skills, and therefore make your work more desirable by companies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347AE7-D6A2-42FB-3D58-6297742F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7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8692FC88-DAD7-F5AD-7831-DE543221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" y="2"/>
            <a:ext cx="12227942" cy="6857997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FD6A3FE-1BF6-4C1A-0553-EBD497A6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448" y="812800"/>
            <a:ext cx="6327105" cy="3373973"/>
          </a:xfrm>
        </p:spPr>
        <p:txBody>
          <a:bodyPr anchor="b"/>
          <a:lstStyle/>
          <a:p>
            <a:r>
              <a:rPr lang="en-US" dirty="0"/>
              <a:t>What should you focus on with CSS Animation?</a:t>
            </a:r>
          </a:p>
        </p:txBody>
      </p:sp>
    </p:spTree>
    <p:extLst>
      <p:ext uri="{BB962C8B-B14F-4D97-AF65-F5344CB8AC3E}">
        <p14:creationId xmlns:p14="http://schemas.microsoft.com/office/powerpoint/2010/main" val="1330733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A29A4-AAFD-04EE-0732-0671E83D5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9620" y="162560"/>
            <a:ext cx="8843050" cy="1616904"/>
          </a:xfrm>
        </p:spPr>
        <p:txBody>
          <a:bodyPr/>
          <a:lstStyle/>
          <a:p>
            <a:r>
              <a:rPr lang="en-US" dirty="0"/>
              <a:t>EFFECTIVE Animation Usages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FEE91-E849-1CB0-9E51-A58B99C631C5}"/>
              </a:ext>
            </a:extLst>
          </p:cNvPr>
          <p:cNvSpPr>
            <a:spLocks noGrp="1"/>
          </p:cNvSpPr>
          <p:nvPr>
            <p:ph sz="quarter" idx="35"/>
          </p:nvPr>
        </p:nvSpPr>
        <p:spPr>
          <a:xfrm>
            <a:off x="2373002" y="2474811"/>
            <a:ext cx="4015098" cy="3528397"/>
          </a:xfrm>
        </p:spPr>
        <p:txBody>
          <a:bodyPr/>
          <a:lstStyle/>
          <a:p>
            <a:r>
              <a:rPr lang="en-US" dirty="0"/>
              <a:t>The most common areas where you’d notice any animation on a page is within an image, navbar, or interactable element on the page.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74F1A-D233-C240-B22D-F82C6161FAC1}"/>
              </a:ext>
            </a:extLst>
          </p:cNvPr>
          <p:cNvSpPr>
            <a:spLocks noGrp="1"/>
          </p:cNvSpPr>
          <p:nvPr>
            <p:ph sz="quarter" idx="36"/>
          </p:nvPr>
        </p:nvSpPr>
        <p:spPr>
          <a:xfrm>
            <a:off x="6995159" y="2474811"/>
            <a:ext cx="4227332" cy="3528397"/>
          </a:xfrm>
        </p:spPr>
        <p:txBody>
          <a:bodyPr/>
          <a:lstStyle/>
          <a:p>
            <a:r>
              <a:rPr lang="en-US" dirty="0"/>
              <a:t>Most of the common animation applications include</a:t>
            </a:r>
          </a:p>
          <a:p>
            <a:pPr marL="285750" indent="-285750">
              <a:buFontTx/>
              <a:buChar char="-"/>
            </a:pPr>
            <a:r>
              <a:rPr lang="en-US" dirty="0"/>
              <a:t>Expansion of a button on the nav bar or sub-menu</a:t>
            </a:r>
          </a:p>
          <a:p>
            <a:pPr marL="285750" indent="-285750">
              <a:buFontTx/>
              <a:buChar char="-"/>
            </a:pPr>
            <a:r>
              <a:rPr lang="en-US" dirty="0"/>
              <a:t>Fading of an image or element on the screen</a:t>
            </a:r>
          </a:p>
          <a:p>
            <a:pPr marL="285750" indent="-285750">
              <a:buFontTx/>
              <a:buChar char="-"/>
            </a:pPr>
            <a:r>
              <a:rPr lang="en-US" dirty="0"/>
              <a:t>Loading symbol for a site while content loads.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E23533-91C6-420C-B7D7-4977ACF73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40971" y="6226198"/>
            <a:ext cx="2743200" cy="365125"/>
          </a:xfrm>
        </p:spPr>
        <p:txBody>
          <a:bodyPr/>
          <a:lstStyle/>
          <a:p>
            <a:fld id="{FE024F78-56A6-7740-B68D-8D4D026EDF3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601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8000">
              <a:schemeClr val="accent6">
                <a:lumMod val="50000"/>
              </a:schemeClr>
            </a:gs>
            <a:gs pos="35040">
              <a:srgbClr val="020B11"/>
            </a:gs>
            <a:gs pos="11979">
              <a:schemeClr val="accent4">
                <a:lumMod val="50000"/>
              </a:schemeClr>
            </a:gs>
            <a:gs pos="0">
              <a:schemeClr val="accent4"/>
            </a:gs>
            <a:gs pos="99000">
              <a:schemeClr val="tx2">
                <a:lumMod val="50000"/>
              </a:schemeClr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CE1ABEC8-43FD-4F21-A7D2-70200D862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831" y="173735"/>
            <a:ext cx="4409514" cy="2203704"/>
          </a:xfrm>
        </p:spPr>
        <p:txBody>
          <a:bodyPr/>
          <a:lstStyle/>
          <a:p>
            <a:r>
              <a:rPr lang="en-US" dirty="0"/>
              <a:t>THANK YOU!!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AE5F2E56-9F77-E1C2-EC04-EA959822CA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1850" y="3079119"/>
            <a:ext cx="4413250" cy="27527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6498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7">
      <a:dk1>
        <a:srgbClr val="000000"/>
      </a:dk1>
      <a:lt1>
        <a:srgbClr val="FFFFFF"/>
      </a:lt1>
      <a:dk2>
        <a:srgbClr val="FC4EFB"/>
      </a:dk2>
      <a:lt2>
        <a:srgbClr val="E7E6E6"/>
      </a:lt2>
      <a:accent1>
        <a:srgbClr val="FAF24C"/>
      </a:accent1>
      <a:accent2>
        <a:srgbClr val="5EFCAC"/>
      </a:accent2>
      <a:accent3>
        <a:srgbClr val="73EBF9"/>
      </a:accent3>
      <a:accent4>
        <a:srgbClr val="316CFC"/>
      </a:accent4>
      <a:accent5>
        <a:srgbClr val="B059FD"/>
      </a:accent5>
      <a:accent6>
        <a:srgbClr val="9405FC"/>
      </a:accent6>
      <a:hlink>
        <a:srgbClr val="FFFFFF"/>
      </a:hlink>
      <a:folHlink>
        <a:srgbClr val="FFFFFF"/>
      </a:folHlink>
    </a:clrScheme>
    <a:fontScheme name="Custom 15">
      <a:majorFont>
        <a:latin typeface="Biome"/>
        <a:ea typeface=""/>
        <a:cs typeface=""/>
      </a:majorFont>
      <a:minorFont>
        <a:latin typeface="Aria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936837_win32_SL_V11" id="{EAD6EF7B-6F25-4469-AF6A-07D6EB1461DD}" vid="{30FEA78B-2F89-4FF0-8415-E3920802C58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137456-21FC-4AE2-8A94-BF06CAF2EB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05301E-11B3-4B9D-A588-21F3C980937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C77B561B-3A65-4A22-9691-EB838E7F9B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{84DED398-B33A-4417-9900-320434AA6A0D}tf11936837_win32</Template>
  <TotalTime>7034</TotalTime>
  <Words>338</Words>
  <Application>Microsoft Office PowerPoint</Application>
  <PresentationFormat>Widescreen</PresentationFormat>
  <Paragraphs>46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Nova</vt:lpstr>
      <vt:lpstr>Biome</vt:lpstr>
      <vt:lpstr>Calibri</vt:lpstr>
      <vt:lpstr>Custom</vt:lpstr>
      <vt:lpstr>CSS ANimation</vt:lpstr>
      <vt:lpstr>How it Works</vt:lpstr>
      <vt:lpstr>How it Works</vt:lpstr>
      <vt:lpstr>Syntax</vt:lpstr>
      <vt:lpstr>Popular Usages of </vt:lpstr>
      <vt:lpstr>How does it Benefit your Work</vt:lpstr>
      <vt:lpstr>What should you focus on with CSS Animation?</vt:lpstr>
      <vt:lpstr>EFFECTIVE Animation Usages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ANimation</dc:title>
  <dc:creator>Jaylen Byrd</dc:creator>
  <cp:lastModifiedBy>jaylen byrd</cp:lastModifiedBy>
  <cp:revision>1</cp:revision>
  <dcterms:created xsi:type="dcterms:W3CDTF">2024-03-30T19:34:16Z</dcterms:created>
  <dcterms:modified xsi:type="dcterms:W3CDTF">2024-04-05T12:08:26Z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