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3D6ECF"/>
    <a:srgbClr val="0000CC"/>
    <a:srgbClr val="95380F"/>
    <a:srgbClr val="ADCED3"/>
    <a:srgbClr val="CBCBCB"/>
    <a:srgbClr val="E7E8CA"/>
    <a:srgbClr val="E6EAB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5" autoAdjust="0"/>
  </p:normalViewPr>
  <p:slideViewPr>
    <p:cSldViewPr>
      <p:cViewPr>
        <p:scale>
          <a:sx n="100" d="100"/>
          <a:sy n="100" d="100"/>
        </p:scale>
        <p:origin x="-1908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</TotalTime>
  <Words>361</Words>
  <Application>Microsoft Office PowerPoint</Application>
  <PresentationFormat>On-screen Show (4:3)</PresentationFormat>
  <Paragraphs>80</Paragraphs>
  <Slides>24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Improve readability</vt:lpstr>
      <vt:lpstr>By Size</vt:lpstr>
      <vt:lpstr>PowerPoint Presentation</vt:lpstr>
      <vt:lpstr>PowerPoint Presentation</vt:lpstr>
      <vt:lpstr> Nothing arbitrary.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Proximity</vt:lpstr>
      <vt:lpstr>PowerPoint Presentation</vt:lpstr>
      <vt:lpstr>PowerPoint Presentation</vt:lpstr>
    </vt:vector>
  </TitlesOfParts>
  <Company>College of Charleston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S. Stevenson</dc:creator>
  <cp:lastModifiedBy>Christine Moore</cp:lastModifiedBy>
  <cp:revision>104</cp:revision>
  <dcterms:created xsi:type="dcterms:W3CDTF">2003-07-08T17:34:09Z</dcterms:created>
  <dcterms:modified xsi:type="dcterms:W3CDTF">2015-03-02T04:01:39Z</dcterms:modified>
</cp:coreProperties>
</file>