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72FCC-8D4E-48DE-ABE3-AE7DCEB9FCE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4F288-5F07-4AD1-8318-CE9A8F795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0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4F288-5F07-4AD1-8318-CE9A8F7956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1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2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1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3F88-7D7C-4F5D-B39A-336CC7DE775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5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vectorguru.com/tutorials/011_rainbow_in_illustra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2590800"/>
          </a:xfrm>
        </p:spPr>
        <p:txBody>
          <a:bodyPr/>
          <a:lstStyle/>
          <a:p>
            <a:r>
              <a:rPr lang="en-US" dirty="0" smtClean="0"/>
              <a:t>Use OBJECT/Envelop/warp </a:t>
            </a:r>
            <a:br>
              <a:rPr lang="en-US" dirty="0" smtClean="0"/>
            </a:br>
            <a:r>
              <a:rPr lang="en-US" dirty="0" smtClean="0"/>
              <a:t>and artistic stroke for an effect similar to this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512464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http://vectorguru.com/tutorials/011_rainbow_in_illustrator.html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172075" cy="407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5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1447800"/>
          </a:xfrm>
        </p:spPr>
        <p:txBody>
          <a:bodyPr/>
          <a:lstStyle/>
          <a:p>
            <a:r>
              <a:rPr lang="en-US" dirty="0" smtClean="0"/>
              <a:t>Use OBJECT/compound Path</a:t>
            </a:r>
            <a:br>
              <a:rPr lang="en-US" dirty="0" smtClean="0"/>
            </a:br>
            <a:r>
              <a:rPr lang="en-US" dirty="0" smtClean="0"/>
              <a:t>to make star &amp; circle like this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828800"/>
            <a:ext cx="4672013" cy="301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25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2590800"/>
          </a:xfrm>
        </p:spPr>
        <p:txBody>
          <a:bodyPr/>
          <a:lstStyle/>
          <a:p>
            <a:r>
              <a:rPr lang="en-US" dirty="0" smtClean="0"/>
              <a:t>Use Width tool to shape the </a:t>
            </a:r>
            <a:r>
              <a:rPr lang="en-US" dirty="0" err="1" smtClean="0"/>
              <a:t>vien</a:t>
            </a:r>
            <a:r>
              <a:rPr lang="en-US" dirty="0" smtClean="0"/>
              <a:t> of the leaf.  No need to draw entire leaf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9797">
            <a:off x="3928416" y="1344090"/>
            <a:ext cx="3152341" cy="506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87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47339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259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Draw oval</a:t>
            </a:r>
          </a:p>
          <a:p>
            <a:r>
              <a:rPr lang="en-US" sz="2400" dirty="0" smtClean="0"/>
              <a:t>Use Anchor Point tool to make pointy top &amp; bottom</a:t>
            </a:r>
          </a:p>
          <a:p>
            <a:r>
              <a:rPr lang="en-US" sz="2400" dirty="0" smtClean="0"/>
              <a:t>Use EFFECT/Transform and Distort/Transform to do the following.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50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49958"/>
            <a:ext cx="4614863" cy="560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Drawing challenge. Not to submit.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379" y="76508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Trace boot and alter the decorative parts as you wish. My version is on the right.  The original is on the left.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7" r="4337"/>
          <a:stretch/>
        </p:blipFill>
        <p:spPr bwMode="auto">
          <a:xfrm>
            <a:off x="4864963" y="1692604"/>
            <a:ext cx="4252404" cy="5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43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79</Words>
  <Application>Microsoft Office PowerPoint</Application>
  <PresentationFormat>On-screen Show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3</cp:revision>
  <dcterms:created xsi:type="dcterms:W3CDTF">2017-04-10T11:40:52Z</dcterms:created>
  <dcterms:modified xsi:type="dcterms:W3CDTF">2017-04-10T12:03:19Z</dcterms:modified>
</cp:coreProperties>
</file>