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2" r:id="rId3"/>
    <p:sldId id="263" r:id="rId4"/>
    <p:sldId id="261" r:id="rId5"/>
    <p:sldId id="265" r:id="rId6"/>
    <p:sldId id="267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72FCC-8D4E-48DE-ABE3-AE7DCEB9FCEF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4F288-5F07-4AD1-8318-CE9A8F795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05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4F288-5F07-4AD1-8318-CE9A8F7956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11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4F288-5F07-4AD1-8318-CE9A8F7956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11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F88-7D7C-4F5D-B39A-336CC7DE775D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1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F88-7D7C-4F5D-B39A-336CC7DE775D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4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F88-7D7C-4F5D-B39A-336CC7DE775D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3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F88-7D7C-4F5D-B39A-336CC7DE775D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2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F88-7D7C-4F5D-B39A-336CC7DE775D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0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F88-7D7C-4F5D-B39A-336CC7DE775D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5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F88-7D7C-4F5D-B39A-336CC7DE775D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0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F88-7D7C-4F5D-B39A-336CC7DE775D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13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F88-7D7C-4F5D-B39A-336CC7DE775D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6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F88-7D7C-4F5D-B39A-336CC7DE775D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F88-7D7C-4F5D-B39A-336CC7DE775D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1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E3F88-7D7C-4F5D-B39A-336CC7DE775D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4B7-6385-4CFA-89DD-B6543A921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55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cteezy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ytribe101.com/crest" TargetMode="Externa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0"/>
            <a:ext cx="4733925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2590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Draw an oval</a:t>
            </a:r>
          </a:p>
          <a:p>
            <a:r>
              <a:rPr lang="en-US" sz="2400" dirty="0" smtClean="0"/>
              <a:t>Use Anchor Point tool to change from </a:t>
            </a:r>
            <a:br>
              <a:rPr lang="en-US" sz="2400" dirty="0" smtClean="0"/>
            </a:br>
            <a:r>
              <a:rPr lang="en-US" sz="2400" b="1" dirty="0" smtClean="0"/>
              <a:t>smooth point </a:t>
            </a:r>
            <a:r>
              <a:rPr lang="en-US" sz="2400" dirty="0" smtClean="0"/>
              <a:t>to </a:t>
            </a:r>
            <a:r>
              <a:rPr lang="en-US" sz="2400" b="1" dirty="0" smtClean="0"/>
              <a:t>corner point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Use EFFECT/Transform and Distort/Transform to do the following.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650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4876800" cy="4724400"/>
          </a:xfrm>
        </p:spPr>
        <p:txBody>
          <a:bodyPr>
            <a:normAutofit fontScale="92500"/>
          </a:bodyPr>
          <a:lstStyle/>
          <a:p>
            <a:r>
              <a:rPr lang="en-US" sz="2000" dirty="0" smtClean="0"/>
              <a:t>Use pen tool to draw a triangle that looks like a right sail. (scalene or obtuse will do.)</a:t>
            </a:r>
          </a:p>
          <a:p>
            <a:r>
              <a:rPr lang="en-US" sz="2000" dirty="0" smtClean="0"/>
              <a:t>Reshape with pen tool:</a:t>
            </a:r>
            <a:br>
              <a:rPr lang="en-US" sz="2000" dirty="0" smtClean="0"/>
            </a:br>
            <a:r>
              <a:rPr lang="en-US" sz="2000" dirty="0" smtClean="0"/>
              <a:t>Use Alt-Click to drag … </a:t>
            </a:r>
          </a:p>
          <a:p>
            <a:r>
              <a:rPr lang="en-US" sz="2000" dirty="0" smtClean="0"/>
              <a:t>Deselect </a:t>
            </a:r>
          </a:p>
          <a:p>
            <a:r>
              <a:rPr lang="en-US" sz="2000" dirty="0" smtClean="0"/>
              <a:t>Use Pen tool to make STRAIGHT lines all the way through.  </a:t>
            </a:r>
          </a:p>
          <a:p>
            <a:r>
              <a:rPr lang="en-US" sz="2000" dirty="0" smtClean="0"/>
              <a:t>Select all. </a:t>
            </a:r>
          </a:p>
          <a:p>
            <a:r>
              <a:rPr lang="en-US" sz="2000" dirty="0" smtClean="0"/>
              <a:t>Choose </a:t>
            </a:r>
            <a:r>
              <a:rPr lang="en-US" sz="2000" b="1" dirty="0" smtClean="0"/>
              <a:t>Shape Builder</a:t>
            </a:r>
          </a:p>
          <a:p>
            <a:r>
              <a:rPr lang="en-US" sz="2000" dirty="0" smtClean="0"/>
              <a:t>Change colors to “D” </a:t>
            </a:r>
          </a:p>
          <a:p>
            <a:r>
              <a:rPr lang="en-US" sz="2000" dirty="0" smtClean="0"/>
              <a:t>Move cursor over each strip to create separate shape. </a:t>
            </a:r>
          </a:p>
          <a:p>
            <a:r>
              <a:rPr lang="en-US" sz="2000" dirty="0" smtClean="0"/>
              <a:t>Stay with Shape Builder tool and Alt-click on line segment outside to delete each one. </a:t>
            </a:r>
          </a:p>
          <a:p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28800"/>
            <a:ext cx="2243203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3810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These are cryptic steps.  I’ll explain as we go.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07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602" y="70585"/>
            <a:ext cx="2715397" cy="3206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195639"/>
            <a:ext cx="2057400" cy="3371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304800"/>
            <a:ext cx="5105401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Continue…</a:t>
            </a:r>
          </a:p>
          <a:p>
            <a:r>
              <a:rPr lang="en-US" sz="1800" dirty="0" smtClean="0"/>
              <a:t>Use Direct Select to bulge each strip </a:t>
            </a:r>
          </a:p>
          <a:p>
            <a:r>
              <a:rPr lang="en-US" sz="1800" dirty="0" smtClean="0"/>
              <a:t>Select 3 strips and fill with blue. </a:t>
            </a:r>
          </a:p>
          <a:p>
            <a:r>
              <a:rPr lang="en-US" sz="1800" dirty="0" smtClean="0"/>
              <a:t>Add your blue swatch to your </a:t>
            </a:r>
            <a:r>
              <a:rPr lang="en-US" sz="1800" b="1" dirty="0" smtClean="0"/>
              <a:t>Global </a:t>
            </a:r>
            <a:r>
              <a:rPr lang="en-US" sz="1800" dirty="0" smtClean="0"/>
              <a:t>colors. </a:t>
            </a:r>
          </a:p>
          <a:p>
            <a:r>
              <a:rPr lang="en-US" sz="1800" dirty="0" smtClean="0"/>
              <a:t>Select your other strips and add a purple Global color</a:t>
            </a:r>
          </a:p>
          <a:p>
            <a:r>
              <a:rPr lang="en-US" sz="1800" dirty="0" smtClean="0"/>
              <a:t>Go to Color Swatches.  Double click your blue swatch and change to yellow.  </a:t>
            </a:r>
          </a:p>
          <a:p>
            <a:r>
              <a:rPr lang="en-US" sz="1800" dirty="0" smtClean="0"/>
              <a:t>Change your purple color to orange. </a:t>
            </a:r>
          </a:p>
          <a:p>
            <a:endParaRPr lang="en-US" sz="1800" dirty="0"/>
          </a:p>
          <a:p>
            <a:r>
              <a:rPr lang="en-US" sz="1800" dirty="0" smtClean="0"/>
              <a:t>Now, turn on the Draw Behind mode and draw a mast </a:t>
            </a:r>
            <a:r>
              <a:rPr lang="en-US" sz="1800" b="1" dirty="0" smtClean="0"/>
              <a:t>behind </a:t>
            </a:r>
            <a:r>
              <a:rPr lang="en-US" sz="1800" dirty="0" smtClean="0"/>
              <a:t>the sail.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196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49958"/>
            <a:ext cx="4614863" cy="5604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Drawing challenge. Not to submit.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2379" y="765086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Trace boot and alter the decorative parts as you wish. My version is on the right.  The original is on the left.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7" r="4337"/>
          <a:stretch/>
        </p:blipFill>
        <p:spPr bwMode="auto">
          <a:xfrm>
            <a:off x="4864963" y="1692604"/>
            <a:ext cx="4252404" cy="5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43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5105401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Clipping Mask</a:t>
            </a:r>
          </a:p>
          <a:p>
            <a:pPr marL="0" indent="0">
              <a:buNone/>
            </a:pPr>
            <a:r>
              <a:rPr lang="en-US" sz="1800" dirty="0"/>
              <a:t>A clipping mask is an object whose shape masks other artwork so that only areas that lie within the shape are </a:t>
            </a:r>
            <a:r>
              <a:rPr lang="en-US" sz="1800" dirty="0" smtClean="0"/>
              <a:t> visible. </a:t>
            </a:r>
          </a:p>
          <a:p>
            <a:r>
              <a:rPr lang="en-US" sz="1800" dirty="0"/>
              <a:t>Only vector objects can be clipping masks; however, any artwork can be masked.</a:t>
            </a:r>
            <a:endParaRPr lang="en-US" sz="1800" dirty="0" smtClean="0"/>
          </a:p>
          <a:p>
            <a:r>
              <a:rPr lang="en-US" sz="1800" dirty="0"/>
              <a:t>Regardless of its previous attributes, a clipping mask changes to an object with </a:t>
            </a:r>
            <a:r>
              <a:rPr lang="en-US" sz="1800" b="1" dirty="0"/>
              <a:t>no fill </a:t>
            </a:r>
            <a:r>
              <a:rPr lang="en-US" sz="1800" dirty="0"/>
              <a:t>or </a:t>
            </a:r>
            <a:r>
              <a:rPr lang="en-US" sz="1800" b="1" dirty="0"/>
              <a:t>stroke</a:t>
            </a:r>
            <a:r>
              <a:rPr lang="en-US" sz="1800" dirty="0" smtClean="0"/>
              <a:t>.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Steps 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Draw object to be used as mask.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In stacking order, the mask/path goes on top of the image to be masked. </a:t>
            </a:r>
            <a:br>
              <a:rPr lang="en-US" sz="1800" dirty="0" smtClean="0"/>
            </a:br>
            <a:r>
              <a:rPr lang="en-US" sz="1400" dirty="0" smtClean="0"/>
              <a:t>If you want to get stroke again, target your path in the Layer panel.  Then display the stroke panel in order to add a stroke.</a:t>
            </a:r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928" y="762000"/>
            <a:ext cx="22860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3622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533400"/>
            <a:ext cx="46482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/>
              <a:t>Type on a Path</a:t>
            </a:r>
          </a:p>
          <a:p>
            <a:pPr marL="0" indent="0">
              <a:buNone/>
            </a:pPr>
            <a:r>
              <a:rPr lang="en-US" sz="1800" dirty="0" smtClean="0"/>
              <a:t>Use the same method that you did in InDesign and Photoshop.  The Difference is that you lose the stroke.  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If </a:t>
            </a:r>
            <a:r>
              <a:rPr lang="en-US" sz="1800" dirty="0" smtClean="0"/>
              <a:t>you need the stroke, </a:t>
            </a:r>
            <a:r>
              <a:rPr lang="en-US" sz="1800" dirty="0" smtClean="0"/>
              <a:t>copy and paste  it.</a:t>
            </a:r>
          </a:p>
          <a:p>
            <a:r>
              <a:rPr lang="en-US" sz="1800" dirty="0" smtClean="0"/>
              <a:t>Then go </a:t>
            </a:r>
            <a:r>
              <a:rPr lang="en-US" sz="1800" dirty="0"/>
              <a:t>into the type with the </a:t>
            </a:r>
            <a:r>
              <a:rPr lang="en-US" sz="1800" dirty="0" smtClean="0"/>
              <a:t>Type tool and </a:t>
            </a:r>
            <a:r>
              <a:rPr lang="en-US" sz="1800" dirty="0"/>
              <a:t>delete all text. Then select the (invisible) path with the direct or group selection tools and give the path a stroke.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25" y="914400"/>
            <a:ext cx="3448050" cy="3818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536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379" y="457200"/>
            <a:ext cx="82296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Create a </a:t>
            </a:r>
            <a:r>
              <a:rPr lang="en-US" dirty="0"/>
              <a:t>Family Crest. Not to submit.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11430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will start thinking about creating a family crest on Monday as we explore </a:t>
            </a:r>
            <a:r>
              <a:rPr lang="en-US" dirty="0" smtClean="0">
                <a:hlinkClick r:id="rId3"/>
              </a:rPr>
              <a:t>www.vecteezy.com</a:t>
            </a:r>
            <a:r>
              <a:rPr lang="en-US" dirty="0" smtClean="0"/>
              <a:t>.  Then on Wednesday, you’ll actually design the crest with a little help from vectors at Vecteezy. </a:t>
            </a:r>
            <a:endParaRPr lang="en-US" dirty="0"/>
          </a:p>
        </p:txBody>
      </p:sp>
      <p:pic>
        <p:nvPicPr>
          <p:cNvPr id="2050" name="Picture 2" descr="Image resul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90799"/>
            <a:ext cx="2695575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57307" y="2109928"/>
            <a:ext cx="4744376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Vecteezy is one of several websites providing free (and premium) vector images. As designers, you will probably finding yourself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parts of the images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that you can create custom and unique designs. </a:t>
            </a:r>
          </a:p>
          <a:p>
            <a:endParaRPr lang="en-US" dirty="0" smtClean="0"/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way of exploring the site in a focused way, you will create a design that would be suitable for a family crest. A family crest usually consist of a shield, crest, family motto, visual representation of family values, and other ornamentation.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791200"/>
            <a:ext cx="518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Optional. Feel free to take a quick look at a list of family values, associated colors </a:t>
            </a:r>
            <a:r>
              <a:rPr lang="en-US" sz="1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and </a:t>
            </a:r>
            <a:r>
              <a:rPr lang="en-US" sz="1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symbols at: </a:t>
            </a:r>
            <a:r>
              <a:rPr lang="en-US" sz="1300" dirty="0" smtClean="0">
                <a:hlinkClick r:id="rId5"/>
              </a:rPr>
              <a:t>http</a:t>
            </a:r>
            <a:r>
              <a:rPr lang="en-US" sz="1300" dirty="0">
                <a:hlinkClick r:id="rId5"/>
              </a:rPr>
              <a:t>://</a:t>
            </a:r>
            <a:r>
              <a:rPr lang="en-US" sz="1300" dirty="0" smtClean="0">
                <a:hlinkClick r:id="rId5"/>
              </a:rPr>
              <a:t>www.mytribe101.com/crest</a:t>
            </a:r>
            <a:r>
              <a:rPr lang="en-US" sz="1300" dirty="0" smtClean="0"/>
              <a:t> 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4057375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467</Words>
  <Application>Microsoft Office PowerPoint</Application>
  <PresentationFormat>On-screen Show (4:3)</PresentationFormat>
  <Paragraphs>45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Moore</dc:creator>
  <cp:lastModifiedBy>Christine Moore</cp:lastModifiedBy>
  <cp:revision>23</cp:revision>
  <dcterms:created xsi:type="dcterms:W3CDTF">2017-04-10T11:40:52Z</dcterms:created>
  <dcterms:modified xsi:type="dcterms:W3CDTF">2017-04-19T11:47:52Z</dcterms:modified>
</cp:coreProperties>
</file>