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aven Pro" panose="020B0604020202020204" charset="0"/>
      <p:regular r:id="rId15"/>
      <p:bold r:id="rId16"/>
    </p:embeddedFont>
    <p:embeddedFont>
      <p:font typeface="Nunito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c75ee3951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c75ee3951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c75ee3951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c75ee39519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c75ee3951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2c75ee3951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f4fa4386db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f4fa4386db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f4fa4386db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f4fa4386db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f4fa4386db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f4fa4386db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f4fa4386d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f4fa4386d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1f4fa4386db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1f4fa4386db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1f4fa4386db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1f4fa4386db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c75ee3951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c75ee3951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2c75ee3951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2c75ee3951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w3css/w3css_slideshow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w3schools.com/howto/howto_js_slideshow.asp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Photo Gallery or Slideshow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6409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Kate Lambert and Abel Sanchez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" name="Google Shape;33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952946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22"/>
          <p:cNvSpPr txBox="1"/>
          <p:nvPr/>
        </p:nvSpPr>
        <p:spPr>
          <a:xfrm>
            <a:off x="7279575" y="2164175"/>
            <a:ext cx="1709700" cy="5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HTML Continued</a:t>
            </a:r>
            <a:endParaRPr sz="2100" b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Google Shape;33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97925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340" name="Google Shape;340;p23"/>
          <p:cNvSpPr txBox="1"/>
          <p:nvPr/>
        </p:nvSpPr>
        <p:spPr>
          <a:xfrm>
            <a:off x="5101325" y="1770750"/>
            <a:ext cx="23187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CSS Section</a:t>
            </a:r>
            <a:endParaRPr sz="2700" b="1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4"/>
          <p:cNvSpPr txBox="1"/>
          <p:nvPr/>
        </p:nvSpPr>
        <p:spPr>
          <a:xfrm>
            <a:off x="308150" y="196100"/>
            <a:ext cx="21150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 b="1" u="sng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LINK:</a:t>
            </a:r>
            <a:endParaRPr sz="4900" b="1" u="sng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6" name="Google Shape;346;p24"/>
          <p:cNvSpPr txBox="1"/>
          <p:nvPr/>
        </p:nvSpPr>
        <p:spPr>
          <a:xfrm>
            <a:off x="1246650" y="1666875"/>
            <a:ext cx="6513300" cy="1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Slideshows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90" name="Google Shape;2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8978" y="2195800"/>
            <a:ext cx="3529350" cy="29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8324" y="1305350"/>
            <a:ext cx="2515673" cy="38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1150" y="1139575"/>
            <a:ext cx="5334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305" name="Google Shape;3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5200" y="292000"/>
            <a:ext cx="2706550" cy="485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can be found in pg 486-487 or Book examples chapter 15  06_Animations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Ways to make a Slideshow</a:t>
            </a:r>
            <a:endParaRPr/>
          </a:p>
        </p:txBody>
      </p:sp>
      <p:sp>
        <p:nvSpPr>
          <p:cNvPr id="317" name="Google Shape;317;p1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https://www.w3schools.com/w3css/w3css_slideshow.asp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https://www.w3schools.com/howto/howto_js_slideshow.asp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0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CSS Photo Gallery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08025"/>
            <a:ext cx="8839197" cy="3611444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21"/>
          <p:cNvSpPr txBox="1"/>
          <p:nvPr/>
        </p:nvSpPr>
        <p:spPr>
          <a:xfrm>
            <a:off x="365375" y="281075"/>
            <a:ext cx="3344700" cy="5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First Part of Code (HTML)</a:t>
            </a:r>
            <a:endParaRPr sz="2000" b="1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12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Nunito</vt:lpstr>
      <vt:lpstr>Maven Pro</vt:lpstr>
      <vt:lpstr>Momentum</vt:lpstr>
      <vt:lpstr>CSS Photo Gallery or Slideshow</vt:lpstr>
      <vt:lpstr>Slideshows</vt:lpstr>
      <vt:lpstr>PowerPoint Presentation</vt:lpstr>
      <vt:lpstr>PowerPoint Presentation</vt:lpstr>
      <vt:lpstr>PowerPoint Presentation</vt:lpstr>
      <vt:lpstr>PowerPoint Presentation</vt:lpstr>
      <vt:lpstr>Other Ways to make a Slideshow</vt:lpstr>
      <vt:lpstr>CSS Photo 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Photo Gallery or Slideshow</dc:title>
  <dc:creator>Christine Moore</dc:creator>
  <cp:lastModifiedBy>-</cp:lastModifiedBy>
  <cp:revision>1</cp:revision>
  <dcterms:modified xsi:type="dcterms:W3CDTF">2024-04-03T11:46:04Z</dcterms:modified>
</cp:coreProperties>
</file>