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25"/>
  </p:notesMasterIdLst>
  <p:sldIdLst>
    <p:sldId id="256" r:id="rId5"/>
    <p:sldId id="258" r:id="rId6"/>
    <p:sldId id="279" r:id="rId7"/>
    <p:sldId id="260" r:id="rId8"/>
    <p:sldId id="261" r:id="rId9"/>
    <p:sldId id="280" r:id="rId10"/>
    <p:sldId id="262" r:id="rId11"/>
    <p:sldId id="263" r:id="rId12"/>
    <p:sldId id="281" r:id="rId13"/>
    <p:sldId id="259" r:id="rId14"/>
    <p:sldId id="257" r:id="rId15"/>
    <p:sldId id="264" r:id="rId16"/>
    <p:sldId id="265" r:id="rId17"/>
    <p:sldId id="266" r:id="rId18"/>
    <p:sldId id="282" r:id="rId19"/>
    <p:sldId id="267" r:id="rId20"/>
    <p:sldId id="283" r:id="rId21"/>
    <p:sldId id="268" r:id="rId22"/>
    <p:sldId id="269" r:id="rId23"/>
    <p:sldId id="275" r:id="rId24"/>
  </p:sldIdLst>
  <p:sldSz cx="9144000" cy="5143500" type="screen16x9"/>
  <p:notesSz cx="6858000" cy="9144000"/>
  <p:embeddedFontLst>
    <p:embeddedFont>
      <p:font typeface="Anaheim" panose="020B0604020202020204" charset="0"/>
      <p:regular r:id="rId26"/>
    </p:embeddedFont>
    <p:embeddedFont>
      <p:font typeface="Bebas Neue" panose="020B0606020202050201" pitchFamily="34" charset="0"/>
      <p:regular r:id="rId27"/>
    </p:embeddedFont>
    <p:embeddedFont>
      <p:font typeface="Nunito Light" pitchFamily="2" charset="0"/>
      <p:regular r:id="rId28"/>
      <p: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rbitron" panose="020B0604020202020204" charset="0"/>
      <p:regular r:id="rId34"/>
      <p:bold r:id="rId35"/>
    </p:embeddedFont>
    <p:embeddedFont>
      <p:font typeface="Raleway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69169-6EB2-4813-9686-B8741F0E1437}" v="194" dt="2024-03-27T03:50:06.207"/>
  </p1510:revLst>
</p1510:revInfo>
</file>

<file path=ppt/tableStyles.xml><?xml version="1.0" encoding="utf-8"?>
<a:tblStyleLst xmlns:a="http://schemas.openxmlformats.org/drawingml/2006/main" def="{AF75A2D9-E7E3-4479-AFB6-37F35DC94BE9}">
  <a:tblStyle styleId="{AF75A2D9-E7E3-4479-AFB6-37F35DC94B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83C4C83-91C8-4589-89E1-401DD93FA70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8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1910c9cffe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1910c9cffe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6" name="Google Shape;1026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184d99d1a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184d99d1a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910c9cffe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1910c9cffe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1910c9cffe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1910c9cffe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910c9cffe2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1910c9cffe2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1910c9cffe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1910c9cffe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48914" y="-89165"/>
            <a:ext cx="5946533" cy="1257330"/>
            <a:chOff x="232089" y="3674735"/>
            <a:chExt cx="5946533" cy="125733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32089" y="3674735"/>
              <a:ext cx="1982151" cy="1257330"/>
              <a:chOff x="974250" y="2843975"/>
              <a:chExt cx="2430000" cy="1541413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" name="Google Shape;12;p2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" name="Google Shape;20;p2"/>
            <p:cNvGrpSpPr/>
            <p:nvPr/>
          </p:nvGrpSpPr>
          <p:grpSpPr>
            <a:xfrm>
              <a:off x="2214280" y="3674735"/>
              <a:ext cx="1982151" cy="1257330"/>
              <a:chOff x="974250" y="2843975"/>
              <a:chExt cx="2430000" cy="154141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2" name="Google Shape;22;p2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" name="Google Shape;30;p2"/>
            <p:cNvGrpSpPr/>
            <p:nvPr/>
          </p:nvGrpSpPr>
          <p:grpSpPr>
            <a:xfrm>
              <a:off x="4196471" y="3674735"/>
              <a:ext cx="1982151" cy="1257330"/>
              <a:chOff x="974250" y="2843975"/>
              <a:chExt cx="2430000" cy="1541413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2" name="Google Shape;32;p2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0" name="Google Shape;40;p2"/>
          <p:cNvGrpSpPr/>
          <p:nvPr/>
        </p:nvGrpSpPr>
        <p:grpSpPr>
          <a:xfrm rot="2974435">
            <a:off x="6965039" y="-142022"/>
            <a:ext cx="2466819" cy="1363060"/>
            <a:chOff x="4512500" y="445250"/>
            <a:chExt cx="1859625" cy="1027550"/>
          </a:xfrm>
        </p:grpSpPr>
        <p:sp>
          <p:nvSpPr>
            <p:cNvPr id="41" name="Google Shape;41;p2"/>
            <p:cNvSpPr/>
            <p:nvPr/>
          </p:nvSpPr>
          <p:spPr>
            <a:xfrm>
              <a:off x="4549650" y="740675"/>
              <a:ext cx="1822475" cy="732125"/>
            </a:xfrm>
            <a:custGeom>
              <a:avLst/>
              <a:gdLst/>
              <a:ahLst/>
              <a:cxnLst/>
              <a:rect l="l" t="t" r="r" b="b"/>
              <a:pathLst>
                <a:path w="72899" h="29285" extrusionOk="0">
                  <a:moveTo>
                    <a:pt x="72424" y="1"/>
                  </a:moveTo>
                  <a:cubicBezTo>
                    <a:pt x="65118" y="16855"/>
                    <a:pt x="56032" y="26103"/>
                    <a:pt x="44638" y="28268"/>
                  </a:cubicBezTo>
                  <a:cubicBezTo>
                    <a:pt x="42779" y="28622"/>
                    <a:pt x="40923" y="28778"/>
                    <a:pt x="39076" y="28778"/>
                  </a:cubicBezTo>
                  <a:cubicBezTo>
                    <a:pt x="31192" y="28778"/>
                    <a:pt x="23495" y="25918"/>
                    <a:pt x="16548" y="23335"/>
                  </a:cubicBezTo>
                  <a:cubicBezTo>
                    <a:pt x="11168" y="21337"/>
                    <a:pt x="6386" y="19557"/>
                    <a:pt x="2540" y="19557"/>
                  </a:cubicBezTo>
                  <a:cubicBezTo>
                    <a:pt x="1640" y="19557"/>
                    <a:pt x="793" y="19655"/>
                    <a:pt x="0" y="19869"/>
                  </a:cubicBezTo>
                  <a:lnTo>
                    <a:pt x="135" y="20370"/>
                  </a:lnTo>
                  <a:cubicBezTo>
                    <a:pt x="881" y="20169"/>
                    <a:pt x="1683" y="20078"/>
                    <a:pt x="2536" y="20078"/>
                  </a:cubicBezTo>
                  <a:cubicBezTo>
                    <a:pt x="6284" y="20078"/>
                    <a:pt x="11028" y="21841"/>
                    <a:pt x="16366" y="23824"/>
                  </a:cubicBezTo>
                  <a:cubicBezTo>
                    <a:pt x="23199" y="26363"/>
                    <a:pt x="31057" y="29284"/>
                    <a:pt x="39098" y="29284"/>
                  </a:cubicBezTo>
                  <a:cubicBezTo>
                    <a:pt x="50858" y="29284"/>
                    <a:pt x="63004" y="23036"/>
                    <a:pt x="72899" y="208"/>
                  </a:cubicBezTo>
                  <a:lnTo>
                    <a:pt x="7242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45550" y="708000"/>
              <a:ext cx="1817325" cy="741425"/>
            </a:xfrm>
            <a:custGeom>
              <a:avLst/>
              <a:gdLst/>
              <a:ahLst/>
              <a:cxnLst/>
              <a:rect l="l" t="t" r="r" b="b"/>
              <a:pathLst>
                <a:path w="72693" h="29657" extrusionOk="0">
                  <a:moveTo>
                    <a:pt x="72216" y="1"/>
                  </a:moveTo>
                  <a:cubicBezTo>
                    <a:pt x="65096" y="16939"/>
                    <a:pt x="56108" y="26289"/>
                    <a:pt x="44739" y="28582"/>
                  </a:cubicBezTo>
                  <a:cubicBezTo>
                    <a:pt x="42763" y="28981"/>
                    <a:pt x="40788" y="29156"/>
                    <a:pt x="38823" y="29156"/>
                  </a:cubicBezTo>
                  <a:cubicBezTo>
                    <a:pt x="31064" y="29156"/>
                    <a:pt x="23460" y="26427"/>
                    <a:pt x="16589" y="23958"/>
                  </a:cubicBezTo>
                  <a:cubicBezTo>
                    <a:pt x="11251" y="22044"/>
                    <a:pt x="6496" y="20336"/>
                    <a:pt x="2675" y="20336"/>
                  </a:cubicBezTo>
                  <a:cubicBezTo>
                    <a:pt x="1724" y="20336"/>
                    <a:pt x="831" y="20442"/>
                    <a:pt x="1" y="20677"/>
                  </a:cubicBezTo>
                  <a:lnTo>
                    <a:pt x="142" y="21176"/>
                  </a:lnTo>
                  <a:cubicBezTo>
                    <a:pt x="925" y="20954"/>
                    <a:pt x="1773" y="20854"/>
                    <a:pt x="2680" y="20854"/>
                  </a:cubicBezTo>
                  <a:cubicBezTo>
                    <a:pt x="6405" y="20854"/>
                    <a:pt x="11119" y="22547"/>
                    <a:pt x="16411" y="24447"/>
                  </a:cubicBezTo>
                  <a:cubicBezTo>
                    <a:pt x="23169" y="26872"/>
                    <a:pt x="30925" y="29656"/>
                    <a:pt x="38838" y="29656"/>
                  </a:cubicBezTo>
                  <a:cubicBezTo>
                    <a:pt x="50715" y="29654"/>
                    <a:pt x="62950" y="23381"/>
                    <a:pt x="72692" y="203"/>
                  </a:cubicBezTo>
                  <a:lnTo>
                    <a:pt x="7221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41450" y="675025"/>
              <a:ext cx="1812200" cy="751075"/>
            </a:xfrm>
            <a:custGeom>
              <a:avLst/>
              <a:gdLst/>
              <a:ahLst/>
              <a:cxnLst/>
              <a:rect l="l" t="t" r="r" b="b"/>
              <a:pathLst>
                <a:path w="72488" h="30043" extrusionOk="0">
                  <a:moveTo>
                    <a:pt x="72007" y="0"/>
                  </a:moveTo>
                  <a:cubicBezTo>
                    <a:pt x="65074" y="17022"/>
                    <a:pt x="56188" y="26474"/>
                    <a:pt x="44839" y="28897"/>
                  </a:cubicBezTo>
                  <a:cubicBezTo>
                    <a:pt x="42743" y="29344"/>
                    <a:pt x="40645" y="29539"/>
                    <a:pt x="38557" y="29539"/>
                  </a:cubicBezTo>
                  <a:cubicBezTo>
                    <a:pt x="30923" y="29539"/>
                    <a:pt x="23421" y="26939"/>
                    <a:pt x="16630" y="24586"/>
                  </a:cubicBezTo>
                  <a:cubicBezTo>
                    <a:pt x="11334" y="22751"/>
                    <a:pt x="6612" y="21114"/>
                    <a:pt x="2813" y="21114"/>
                  </a:cubicBezTo>
                  <a:cubicBezTo>
                    <a:pt x="1809" y="21114"/>
                    <a:pt x="869" y="21229"/>
                    <a:pt x="1" y="21484"/>
                  </a:cubicBezTo>
                  <a:lnTo>
                    <a:pt x="148" y="21984"/>
                  </a:lnTo>
                  <a:cubicBezTo>
                    <a:pt x="968" y="21742"/>
                    <a:pt x="1861" y="21633"/>
                    <a:pt x="2819" y="21633"/>
                  </a:cubicBezTo>
                  <a:cubicBezTo>
                    <a:pt x="6523" y="21633"/>
                    <a:pt x="11206" y="23256"/>
                    <a:pt x="16458" y="25077"/>
                  </a:cubicBezTo>
                  <a:cubicBezTo>
                    <a:pt x="23136" y="27393"/>
                    <a:pt x="30784" y="30042"/>
                    <a:pt x="38569" y="30042"/>
                  </a:cubicBezTo>
                  <a:cubicBezTo>
                    <a:pt x="50572" y="30042"/>
                    <a:pt x="62899" y="23741"/>
                    <a:pt x="72488" y="196"/>
                  </a:cubicBezTo>
                  <a:lnTo>
                    <a:pt x="720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37325" y="642225"/>
              <a:ext cx="1807025" cy="760750"/>
            </a:xfrm>
            <a:custGeom>
              <a:avLst/>
              <a:gdLst/>
              <a:ahLst/>
              <a:cxnLst/>
              <a:rect l="l" t="t" r="r" b="b"/>
              <a:pathLst>
                <a:path w="72281" h="30430" extrusionOk="0">
                  <a:moveTo>
                    <a:pt x="71798" y="1"/>
                  </a:moveTo>
                  <a:cubicBezTo>
                    <a:pt x="65050" y="17107"/>
                    <a:pt x="56265" y="26661"/>
                    <a:pt x="44939" y="29212"/>
                  </a:cubicBezTo>
                  <a:cubicBezTo>
                    <a:pt x="42722" y="29712"/>
                    <a:pt x="40499" y="29927"/>
                    <a:pt x="38285" y="29927"/>
                  </a:cubicBezTo>
                  <a:cubicBezTo>
                    <a:pt x="30777" y="29927"/>
                    <a:pt x="23378" y="27453"/>
                    <a:pt x="16670" y="25210"/>
                  </a:cubicBezTo>
                  <a:cubicBezTo>
                    <a:pt x="11422" y="23459"/>
                    <a:pt x="6735" y="21892"/>
                    <a:pt x="2961" y="21892"/>
                  </a:cubicBezTo>
                  <a:cubicBezTo>
                    <a:pt x="1899" y="21892"/>
                    <a:pt x="910" y="22016"/>
                    <a:pt x="0" y="22295"/>
                  </a:cubicBezTo>
                  <a:lnTo>
                    <a:pt x="152" y="22792"/>
                  </a:lnTo>
                  <a:cubicBezTo>
                    <a:pt x="1010" y="22529"/>
                    <a:pt x="1950" y="22412"/>
                    <a:pt x="2962" y="22412"/>
                  </a:cubicBezTo>
                  <a:cubicBezTo>
                    <a:pt x="6648" y="22412"/>
                    <a:pt x="11297" y="23966"/>
                    <a:pt x="16503" y="25706"/>
                  </a:cubicBezTo>
                  <a:cubicBezTo>
                    <a:pt x="23101" y="27909"/>
                    <a:pt x="30640" y="30430"/>
                    <a:pt x="38298" y="30430"/>
                  </a:cubicBezTo>
                  <a:cubicBezTo>
                    <a:pt x="50424" y="30426"/>
                    <a:pt x="62849" y="24104"/>
                    <a:pt x="72281" y="193"/>
                  </a:cubicBezTo>
                  <a:lnTo>
                    <a:pt x="7179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33075" y="609500"/>
              <a:ext cx="1801875" cy="770350"/>
            </a:xfrm>
            <a:custGeom>
              <a:avLst/>
              <a:gdLst/>
              <a:ahLst/>
              <a:cxnLst/>
              <a:rect l="l" t="t" r="r" b="b"/>
              <a:pathLst>
                <a:path w="72075" h="30814" extrusionOk="0">
                  <a:moveTo>
                    <a:pt x="71591" y="0"/>
                  </a:moveTo>
                  <a:cubicBezTo>
                    <a:pt x="65032" y="17192"/>
                    <a:pt x="56347" y="26851"/>
                    <a:pt x="45043" y="29525"/>
                  </a:cubicBezTo>
                  <a:cubicBezTo>
                    <a:pt x="42702" y="30079"/>
                    <a:pt x="40352" y="30315"/>
                    <a:pt x="38011" y="30315"/>
                  </a:cubicBezTo>
                  <a:cubicBezTo>
                    <a:pt x="30626" y="30315"/>
                    <a:pt x="23332" y="27967"/>
                    <a:pt x="16712" y="25836"/>
                  </a:cubicBezTo>
                  <a:cubicBezTo>
                    <a:pt x="11515" y="24162"/>
                    <a:pt x="6863" y="22664"/>
                    <a:pt x="3112" y="22664"/>
                  </a:cubicBezTo>
                  <a:cubicBezTo>
                    <a:pt x="1991" y="22664"/>
                    <a:pt x="951" y="22798"/>
                    <a:pt x="0" y="23101"/>
                  </a:cubicBezTo>
                  <a:lnTo>
                    <a:pt x="160" y="23596"/>
                  </a:lnTo>
                  <a:cubicBezTo>
                    <a:pt x="1059" y="23308"/>
                    <a:pt x="2050" y="23181"/>
                    <a:pt x="3123" y="23181"/>
                  </a:cubicBezTo>
                  <a:cubicBezTo>
                    <a:pt x="6785" y="23181"/>
                    <a:pt x="11398" y="24667"/>
                    <a:pt x="16556" y="26327"/>
                  </a:cubicBezTo>
                  <a:cubicBezTo>
                    <a:pt x="23066" y="28424"/>
                    <a:pt x="30493" y="30814"/>
                    <a:pt x="38022" y="30814"/>
                  </a:cubicBezTo>
                  <a:cubicBezTo>
                    <a:pt x="50283" y="30814"/>
                    <a:pt x="62812" y="24469"/>
                    <a:pt x="72074" y="184"/>
                  </a:cubicBezTo>
                  <a:lnTo>
                    <a:pt x="7159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28975" y="576500"/>
              <a:ext cx="1796800" cy="780350"/>
            </a:xfrm>
            <a:custGeom>
              <a:avLst/>
              <a:gdLst/>
              <a:ahLst/>
              <a:cxnLst/>
              <a:rect l="l" t="t" r="r" b="b"/>
              <a:pathLst>
                <a:path w="71872" h="31214" extrusionOk="0">
                  <a:moveTo>
                    <a:pt x="71387" y="1"/>
                  </a:moveTo>
                  <a:cubicBezTo>
                    <a:pt x="65010" y="17276"/>
                    <a:pt x="56427" y="27037"/>
                    <a:pt x="45146" y="29840"/>
                  </a:cubicBezTo>
                  <a:cubicBezTo>
                    <a:pt x="42680" y="30453"/>
                    <a:pt x="40200" y="30711"/>
                    <a:pt x="37728" y="30711"/>
                  </a:cubicBezTo>
                  <a:cubicBezTo>
                    <a:pt x="30472" y="30711"/>
                    <a:pt x="23288" y="28486"/>
                    <a:pt x="16755" y="26463"/>
                  </a:cubicBezTo>
                  <a:cubicBezTo>
                    <a:pt x="11611" y="24868"/>
                    <a:pt x="6998" y="23440"/>
                    <a:pt x="3273" y="23440"/>
                  </a:cubicBezTo>
                  <a:cubicBezTo>
                    <a:pt x="2089" y="23440"/>
                    <a:pt x="994" y="23584"/>
                    <a:pt x="1" y="23913"/>
                  </a:cubicBezTo>
                  <a:lnTo>
                    <a:pt x="164" y="24406"/>
                  </a:lnTo>
                  <a:cubicBezTo>
                    <a:pt x="1102" y="24096"/>
                    <a:pt x="2143" y="23959"/>
                    <a:pt x="3273" y="23959"/>
                  </a:cubicBezTo>
                  <a:cubicBezTo>
                    <a:pt x="6915" y="23959"/>
                    <a:pt x="11493" y="25376"/>
                    <a:pt x="16601" y="26958"/>
                  </a:cubicBezTo>
                  <a:cubicBezTo>
                    <a:pt x="23026" y="28950"/>
                    <a:pt x="30338" y="31213"/>
                    <a:pt x="37736" y="31213"/>
                  </a:cubicBezTo>
                  <a:cubicBezTo>
                    <a:pt x="50132" y="31213"/>
                    <a:pt x="62768" y="24854"/>
                    <a:pt x="71872" y="181"/>
                  </a:cubicBezTo>
                  <a:lnTo>
                    <a:pt x="7138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524950" y="543725"/>
              <a:ext cx="1791625" cy="790300"/>
            </a:xfrm>
            <a:custGeom>
              <a:avLst/>
              <a:gdLst/>
              <a:ahLst/>
              <a:cxnLst/>
              <a:rect l="l" t="t" r="r" b="b"/>
              <a:pathLst>
                <a:path w="71665" h="31612" extrusionOk="0">
                  <a:moveTo>
                    <a:pt x="71178" y="0"/>
                  </a:moveTo>
                  <a:cubicBezTo>
                    <a:pt x="64989" y="17362"/>
                    <a:pt x="56504" y="27225"/>
                    <a:pt x="45246" y="30155"/>
                  </a:cubicBezTo>
                  <a:cubicBezTo>
                    <a:pt x="42653" y="30829"/>
                    <a:pt x="40040" y="31110"/>
                    <a:pt x="37435" y="31110"/>
                  </a:cubicBezTo>
                  <a:cubicBezTo>
                    <a:pt x="30306" y="31110"/>
                    <a:pt x="23234" y="29006"/>
                    <a:pt x="16793" y="27088"/>
                  </a:cubicBezTo>
                  <a:cubicBezTo>
                    <a:pt x="11701" y="25573"/>
                    <a:pt x="7127" y="24212"/>
                    <a:pt x="3427" y="24212"/>
                  </a:cubicBezTo>
                  <a:cubicBezTo>
                    <a:pt x="2181" y="24212"/>
                    <a:pt x="1034" y="24366"/>
                    <a:pt x="0" y="24721"/>
                  </a:cubicBezTo>
                  <a:lnTo>
                    <a:pt x="168" y="25212"/>
                  </a:lnTo>
                  <a:cubicBezTo>
                    <a:pt x="1145" y="24877"/>
                    <a:pt x="2237" y="24730"/>
                    <a:pt x="3428" y="24730"/>
                  </a:cubicBezTo>
                  <a:cubicBezTo>
                    <a:pt x="7047" y="24730"/>
                    <a:pt x="11586" y="26082"/>
                    <a:pt x="16646" y="27587"/>
                  </a:cubicBezTo>
                  <a:cubicBezTo>
                    <a:pt x="22980" y="29472"/>
                    <a:pt x="30171" y="31612"/>
                    <a:pt x="37436" y="31612"/>
                  </a:cubicBezTo>
                  <a:cubicBezTo>
                    <a:pt x="49974" y="31610"/>
                    <a:pt x="62730" y="25235"/>
                    <a:pt x="71665" y="174"/>
                  </a:cubicBezTo>
                  <a:lnTo>
                    <a:pt x="7117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520750" y="510825"/>
              <a:ext cx="1786525" cy="800450"/>
            </a:xfrm>
            <a:custGeom>
              <a:avLst/>
              <a:gdLst/>
              <a:ahLst/>
              <a:cxnLst/>
              <a:rect l="l" t="t" r="r" b="b"/>
              <a:pathLst>
                <a:path w="71461" h="32018" extrusionOk="0">
                  <a:moveTo>
                    <a:pt x="70969" y="1"/>
                  </a:moveTo>
                  <a:cubicBezTo>
                    <a:pt x="64967" y="17448"/>
                    <a:pt x="56584" y="27414"/>
                    <a:pt x="45346" y="30471"/>
                  </a:cubicBezTo>
                  <a:cubicBezTo>
                    <a:pt x="42625" y="31211"/>
                    <a:pt x="39877" y="31516"/>
                    <a:pt x="37135" y="31516"/>
                  </a:cubicBezTo>
                  <a:cubicBezTo>
                    <a:pt x="30138" y="31516"/>
                    <a:pt x="23183" y="29529"/>
                    <a:pt x="16836" y="27717"/>
                  </a:cubicBezTo>
                  <a:cubicBezTo>
                    <a:pt x="11801" y="26277"/>
                    <a:pt x="7271" y="24983"/>
                    <a:pt x="3597" y="24983"/>
                  </a:cubicBezTo>
                  <a:cubicBezTo>
                    <a:pt x="2283" y="24983"/>
                    <a:pt x="1079" y="25148"/>
                    <a:pt x="0" y="25532"/>
                  </a:cubicBezTo>
                  <a:lnTo>
                    <a:pt x="174" y="26021"/>
                  </a:lnTo>
                  <a:cubicBezTo>
                    <a:pt x="1194" y="25658"/>
                    <a:pt x="2340" y="25501"/>
                    <a:pt x="3597" y="25501"/>
                  </a:cubicBezTo>
                  <a:cubicBezTo>
                    <a:pt x="7192" y="25501"/>
                    <a:pt x="11690" y="26786"/>
                    <a:pt x="16693" y="28214"/>
                  </a:cubicBezTo>
                  <a:cubicBezTo>
                    <a:pt x="22933" y="29998"/>
                    <a:pt x="30004" y="32017"/>
                    <a:pt x="37138" y="32017"/>
                  </a:cubicBezTo>
                  <a:cubicBezTo>
                    <a:pt x="49819" y="32017"/>
                    <a:pt x="62702" y="25632"/>
                    <a:pt x="71460" y="170"/>
                  </a:cubicBezTo>
                  <a:lnTo>
                    <a:pt x="70969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516600" y="478050"/>
              <a:ext cx="1781475" cy="810625"/>
            </a:xfrm>
            <a:custGeom>
              <a:avLst/>
              <a:gdLst/>
              <a:ahLst/>
              <a:cxnLst/>
              <a:rect l="l" t="t" r="r" b="b"/>
              <a:pathLst>
                <a:path w="71259" h="32425" extrusionOk="0">
                  <a:moveTo>
                    <a:pt x="70765" y="0"/>
                  </a:moveTo>
                  <a:cubicBezTo>
                    <a:pt x="64946" y="17530"/>
                    <a:pt x="56669" y="27598"/>
                    <a:pt x="45449" y="30783"/>
                  </a:cubicBezTo>
                  <a:cubicBezTo>
                    <a:pt x="42595" y="31593"/>
                    <a:pt x="39705" y="31923"/>
                    <a:pt x="36822" y="31923"/>
                  </a:cubicBezTo>
                  <a:cubicBezTo>
                    <a:pt x="29956" y="31923"/>
                    <a:pt x="23123" y="30053"/>
                    <a:pt x="16877" y="28342"/>
                  </a:cubicBezTo>
                  <a:cubicBezTo>
                    <a:pt x="11902" y="26979"/>
                    <a:pt x="7416" y="25751"/>
                    <a:pt x="3770" y="25751"/>
                  </a:cubicBezTo>
                  <a:cubicBezTo>
                    <a:pt x="2386" y="25751"/>
                    <a:pt x="1123" y="25928"/>
                    <a:pt x="1" y="26341"/>
                  </a:cubicBezTo>
                  <a:lnTo>
                    <a:pt x="179" y="26828"/>
                  </a:lnTo>
                  <a:cubicBezTo>
                    <a:pt x="1242" y="26436"/>
                    <a:pt x="2448" y="26268"/>
                    <a:pt x="3775" y="26268"/>
                  </a:cubicBezTo>
                  <a:cubicBezTo>
                    <a:pt x="7346" y="26268"/>
                    <a:pt x="11799" y="27487"/>
                    <a:pt x="16740" y="28840"/>
                  </a:cubicBezTo>
                  <a:cubicBezTo>
                    <a:pt x="22884" y="30523"/>
                    <a:pt x="29830" y="32424"/>
                    <a:pt x="36827" y="32424"/>
                  </a:cubicBezTo>
                  <a:cubicBezTo>
                    <a:pt x="49661" y="32424"/>
                    <a:pt x="62675" y="26026"/>
                    <a:pt x="71258" y="164"/>
                  </a:cubicBezTo>
                  <a:lnTo>
                    <a:pt x="7076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12500" y="445250"/>
              <a:ext cx="1776200" cy="820900"/>
            </a:xfrm>
            <a:custGeom>
              <a:avLst/>
              <a:gdLst/>
              <a:ahLst/>
              <a:cxnLst/>
              <a:rect l="l" t="t" r="r" b="b"/>
              <a:pathLst>
                <a:path w="71048" h="32836" extrusionOk="0">
                  <a:moveTo>
                    <a:pt x="70555" y="1"/>
                  </a:moveTo>
                  <a:cubicBezTo>
                    <a:pt x="64926" y="17612"/>
                    <a:pt x="56745" y="27784"/>
                    <a:pt x="45551" y="31097"/>
                  </a:cubicBezTo>
                  <a:cubicBezTo>
                    <a:pt x="42569" y="31979"/>
                    <a:pt x="39541" y="32333"/>
                    <a:pt x="36517" y="32333"/>
                  </a:cubicBezTo>
                  <a:cubicBezTo>
                    <a:pt x="29783" y="32333"/>
                    <a:pt x="23069" y="30574"/>
                    <a:pt x="16921" y="28963"/>
                  </a:cubicBezTo>
                  <a:cubicBezTo>
                    <a:pt x="12006" y="27675"/>
                    <a:pt x="7568" y="26512"/>
                    <a:pt x="3951" y="26512"/>
                  </a:cubicBezTo>
                  <a:cubicBezTo>
                    <a:pt x="2494" y="26512"/>
                    <a:pt x="1169" y="26701"/>
                    <a:pt x="1" y="27146"/>
                  </a:cubicBezTo>
                  <a:lnTo>
                    <a:pt x="185" y="27633"/>
                  </a:lnTo>
                  <a:cubicBezTo>
                    <a:pt x="1292" y="27211"/>
                    <a:pt x="2556" y="27032"/>
                    <a:pt x="3953" y="27032"/>
                  </a:cubicBezTo>
                  <a:cubicBezTo>
                    <a:pt x="7499" y="27032"/>
                    <a:pt x="11904" y="28186"/>
                    <a:pt x="16788" y="29466"/>
                  </a:cubicBezTo>
                  <a:cubicBezTo>
                    <a:pt x="22831" y="31050"/>
                    <a:pt x="29644" y="32836"/>
                    <a:pt x="36504" y="32836"/>
                  </a:cubicBezTo>
                  <a:cubicBezTo>
                    <a:pt x="49494" y="32836"/>
                    <a:pt x="62649" y="26434"/>
                    <a:pt x="71048" y="158"/>
                  </a:cubicBezTo>
                  <a:lnTo>
                    <a:pt x="7055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1242450" y="1216463"/>
            <a:ext cx="6659100" cy="18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1242487" y="3451238"/>
            <a:ext cx="6659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>
            <a:spLocks noGrp="1"/>
          </p:cNvSpPr>
          <p:nvPr>
            <p:ph type="title"/>
          </p:nvPr>
        </p:nvSpPr>
        <p:spPr>
          <a:xfrm>
            <a:off x="720000" y="5360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2" hasCustomPrompt="1"/>
          </p:nvPr>
        </p:nvSpPr>
        <p:spPr>
          <a:xfrm>
            <a:off x="723474" y="2061875"/>
            <a:ext cx="822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8825" y="3195452"/>
            <a:ext cx="822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4" hasCustomPrompt="1"/>
          </p:nvPr>
        </p:nvSpPr>
        <p:spPr>
          <a:xfrm>
            <a:off x="4030727" y="2061875"/>
            <a:ext cx="822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5" hasCustomPrompt="1"/>
          </p:nvPr>
        </p:nvSpPr>
        <p:spPr>
          <a:xfrm>
            <a:off x="2391587" y="3195450"/>
            <a:ext cx="822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"/>
          </p:nvPr>
        </p:nvSpPr>
        <p:spPr>
          <a:xfrm>
            <a:off x="1667939" y="1895225"/>
            <a:ext cx="1768800" cy="7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6"/>
          </p:nvPr>
        </p:nvSpPr>
        <p:spPr>
          <a:xfrm>
            <a:off x="4983626" y="1895225"/>
            <a:ext cx="1768800" cy="7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7"/>
          </p:nvPr>
        </p:nvSpPr>
        <p:spPr>
          <a:xfrm>
            <a:off x="3336064" y="3028800"/>
            <a:ext cx="1768800" cy="7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8"/>
          </p:nvPr>
        </p:nvSpPr>
        <p:spPr>
          <a:xfrm>
            <a:off x="6651726" y="3028800"/>
            <a:ext cx="1768800" cy="7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/>
          <p:nvPr/>
        </p:nvSpPr>
        <p:spPr>
          <a:xfrm>
            <a:off x="213275" y="227525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449675" y="227530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"/>
          <p:cNvSpPr/>
          <p:nvPr/>
        </p:nvSpPr>
        <p:spPr>
          <a:xfrm>
            <a:off x="8432669" y="625810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7991088" y="4427125"/>
            <a:ext cx="287100" cy="522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"/>
          <p:cNvSpPr/>
          <p:nvPr/>
        </p:nvSpPr>
        <p:spPr>
          <a:xfrm>
            <a:off x="8194294" y="4427125"/>
            <a:ext cx="287100" cy="522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"/>
          <p:cNvSpPr/>
          <p:nvPr/>
        </p:nvSpPr>
        <p:spPr>
          <a:xfrm>
            <a:off x="8387194" y="4427125"/>
            <a:ext cx="287100" cy="522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"/>
          <p:cNvSpPr/>
          <p:nvPr/>
        </p:nvSpPr>
        <p:spPr>
          <a:xfrm>
            <a:off x="8583360" y="4427125"/>
            <a:ext cx="287100" cy="5226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13"/>
          <p:cNvGrpSpPr/>
          <p:nvPr/>
        </p:nvGrpSpPr>
        <p:grpSpPr>
          <a:xfrm rot="5400000">
            <a:off x="7992171" y="241135"/>
            <a:ext cx="1982151" cy="1257330"/>
            <a:chOff x="974250" y="2843975"/>
            <a:chExt cx="2430000" cy="1541413"/>
          </a:xfrm>
        </p:grpSpPr>
        <p:sp>
          <p:nvSpPr>
            <p:cNvPr id="305" name="Google Shape;305;p13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6" name="Google Shape;306;p13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3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3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3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3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3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3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3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14" name="Google Shape;314;p13"/>
          <p:cNvGrpSpPr/>
          <p:nvPr/>
        </p:nvGrpSpPr>
        <p:grpSpPr>
          <a:xfrm>
            <a:off x="-533190" y="3262043"/>
            <a:ext cx="2710139" cy="3363879"/>
            <a:chOff x="-533190" y="3643043"/>
            <a:chExt cx="2710139" cy="3363879"/>
          </a:xfrm>
        </p:grpSpPr>
        <p:sp>
          <p:nvSpPr>
            <p:cNvPr id="315" name="Google Shape;315;p13"/>
            <p:cNvSpPr/>
            <p:nvPr/>
          </p:nvSpPr>
          <p:spPr>
            <a:xfrm rot="-7303869">
              <a:off x="-341909" y="4837322"/>
              <a:ext cx="2417681" cy="971231"/>
            </a:xfrm>
            <a:custGeom>
              <a:avLst/>
              <a:gdLst/>
              <a:ahLst/>
              <a:cxnLst/>
              <a:rect l="l" t="t" r="r" b="b"/>
              <a:pathLst>
                <a:path w="72899" h="29285" extrusionOk="0">
                  <a:moveTo>
                    <a:pt x="72424" y="1"/>
                  </a:moveTo>
                  <a:cubicBezTo>
                    <a:pt x="65118" y="16855"/>
                    <a:pt x="56032" y="26103"/>
                    <a:pt x="44638" y="28268"/>
                  </a:cubicBezTo>
                  <a:cubicBezTo>
                    <a:pt x="42779" y="28622"/>
                    <a:pt x="40923" y="28778"/>
                    <a:pt x="39076" y="28778"/>
                  </a:cubicBezTo>
                  <a:cubicBezTo>
                    <a:pt x="31192" y="28778"/>
                    <a:pt x="23495" y="25918"/>
                    <a:pt x="16548" y="23335"/>
                  </a:cubicBezTo>
                  <a:cubicBezTo>
                    <a:pt x="11168" y="21337"/>
                    <a:pt x="6386" y="19557"/>
                    <a:pt x="2540" y="19557"/>
                  </a:cubicBezTo>
                  <a:cubicBezTo>
                    <a:pt x="1640" y="19557"/>
                    <a:pt x="793" y="19655"/>
                    <a:pt x="0" y="19869"/>
                  </a:cubicBezTo>
                  <a:lnTo>
                    <a:pt x="135" y="20370"/>
                  </a:lnTo>
                  <a:cubicBezTo>
                    <a:pt x="881" y="20169"/>
                    <a:pt x="1683" y="20078"/>
                    <a:pt x="2536" y="20078"/>
                  </a:cubicBezTo>
                  <a:cubicBezTo>
                    <a:pt x="6284" y="20078"/>
                    <a:pt x="11028" y="21841"/>
                    <a:pt x="16366" y="23824"/>
                  </a:cubicBezTo>
                  <a:cubicBezTo>
                    <a:pt x="23199" y="26363"/>
                    <a:pt x="31057" y="29284"/>
                    <a:pt x="39098" y="29284"/>
                  </a:cubicBezTo>
                  <a:cubicBezTo>
                    <a:pt x="50858" y="29284"/>
                    <a:pt x="63004" y="23036"/>
                    <a:pt x="72899" y="208"/>
                  </a:cubicBezTo>
                  <a:lnTo>
                    <a:pt x="7242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-7303869">
              <a:off x="-365456" y="4858237"/>
              <a:ext cx="2410849" cy="983568"/>
            </a:xfrm>
            <a:custGeom>
              <a:avLst/>
              <a:gdLst/>
              <a:ahLst/>
              <a:cxnLst/>
              <a:rect l="l" t="t" r="r" b="b"/>
              <a:pathLst>
                <a:path w="72693" h="29657" extrusionOk="0">
                  <a:moveTo>
                    <a:pt x="72216" y="1"/>
                  </a:moveTo>
                  <a:cubicBezTo>
                    <a:pt x="65096" y="16939"/>
                    <a:pt x="56108" y="26289"/>
                    <a:pt x="44739" y="28582"/>
                  </a:cubicBezTo>
                  <a:cubicBezTo>
                    <a:pt x="42763" y="28981"/>
                    <a:pt x="40788" y="29156"/>
                    <a:pt x="38823" y="29156"/>
                  </a:cubicBezTo>
                  <a:cubicBezTo>
                    <a:pt x="31064" y="29156"/>
                    <a:pt x="23460" y="26427"/>
                    <a:pt x="16589" y="23958"/>
                  </a:cubicBezTo>
                  <a:cubicBezTo>
                    <a:pt x="11251" y="22044"/>
                    <a:pt x="6496" y="20336"/>
                    <a:pt x="2675" y="20336"/>
                  </a:cubicBezTo>
                  <a:cubicBezTo>
                    <a:pt x="1724" y="20336"/>
                    <a:pt x="831" y="20442"/>
                    <a:pt x="1" y="20677"/>
                  </a:cubicBezTo>
                  <a:lnTo>
                    <a:pt x="142" y="21176"/>
                  </a:lnTo>
                  <a:cubicBezTo>
                    <a:pt x="925" y="20954"/>
                    <a:pt x="1773" y="20854"/>
                    <a:pt x="2680" y="20854"/>
                  </a:cubicBezTo>
                  <a:cubicBezTo>
                    <a:pt x="6405" y="20854"/>
                    <a:pt x="11119" y="22547"/>
                    <a:pt x="16411" y="24447"/>
                  </a:cubicBezTo>
                  <a:cubicBezTo>
                    <a:pt x="23169" y="26872"/>
                    <a:pt x="30925" y="29656"/>
                    <a:pt x="38838" y="29656"/>
                  </a:cubicBezTo>
                  <a:cubicBezTo>
                    <a:pt x="50715" y="29654"/>
                    <a:pt x="62950" y="23381"/>
                    <a:pt x="72692" y="203"/>
                  </a:cubicBezTo>
                  <a:lnTo>
                    <a:pt x="72216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-7303869">
              <a:off x="-312970" y="4574194"/>
              <a:ext cx="2404050" cy="996370"/>
            </a:xfrm>
            <a:custGeom>
              <a:avLst/>
              <a:gdLst/>
              <a:ahLst/>
              <a:cxnLst/>
              <a:rect l="l" t="t" r="r" b="b"/>
              <a:pathLst>
                <a:path w="72488" h="30043" extrusionOk="0">
                  <a:moveTo>
                    <a:pt x="72007" y="0"/>
                  </a:moveTo>
                  <a:cubicBezTo>
                    <a:pt x="65074" y="17022"/>
                    <a:pt x="56188" y="26474"/>
                    <a:pt x="44839" y="28897"/>
                  </a:cubicBezTo>
                  <a:cubicBezTo>
                    <a:pt x="42743" y="29344"/>
                    <a:pt x="40645" y="29539"/>
                    <a:pt x="38557" y="29539"/>
                  </a:cubicBezTo>
                  <a:cubicBezTo>
                    <a:pt x="30923" y="29539"/>
                    <a:pt x="23421" y="26939"/>
                    <a:pt x="16630" y="24586"/>
                  </a:cubicBezTo>
                  <a:cubicBezTo>
                    <a:pt x="11334" y="22751"/>
                    <a:pt x="6612" y="21114"/>
                    <a:pt x="2813" y="21114"/>
                  </a:cubicBezTo>
                  <a:cubicBezTo>
                    <a:pt x="1809" y="21114"/>
                    <a:pt x="869" y="21229"/>
                    <a:pt x="1" y="21484"/>
                  </a:cubicBezTo>
                  <a:lnTo>
                    <a:pt x="148" y="21984"/>
                  </a:lnTo>
                  <a:cubicBezTo>
                    <a:pt x="968" y="21742"/>
                    <a:pt x="1861" y="21633"/>
                    <a:pt x="2819" y="21633"/>
                  </a:cubicBezTo>
                  <a:cubicBezTo>
                    <a:pt x="6523" y="21633"/>
                    <a:pt x="11206" y="23256"/>
                    <a:pt x="16458" y="25077"/>
                  </a:cubicBezTo>
                  <a:cubicBezTo>
                    <a:pt x="23136" y="27393"/>
                    <a:pt x="30784" y="30042"/>
                    <a:pt x="38569" y="30042"/>
                  </a:cubicBezTo>
                  <a:cubicBezTo>
                    <a:pt x="50572" y="30042"/>
                    <a:pt x="62899" y="23741"/>
                    <a:pt x="72488" y="196"/>
                  </a:cubicBezTo>
                  <a:lnTo>
                    <a:pt x="7200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-7303869">
              <a:off x="-412604" y="4899660"/>
              <a:ext cx="2397185" cy="1009205"/>
            </a:xfrm>
            <a:custGeom>
              <a:avLst/>
              <a:gdLst/>
              <a:ahLst/>
              <a:cxnLst/>
              <a:rect l="l" t="t" r="r" b="b"/>
              <a:pathLst>
                <a:path w="72281" h="30430" extrusionOk="0">
                  <a:moveTo>
                    <a:pt x="71798" y="1"/>
                  </a:moveTo>
                  <a:cubicBezTo>
                    <a:pt x="65050" y="17107"/>
                    <a:pt x="56265" y="26661"/>
                    <a:pt x="44939" y="29212"/>
                  </a:cubicBezTo>
                  <a:cubicBezTo>
                    <a:pt x="42722" y="29712"/>
                    <a:pt x="40499" y="29927"/>
                    <a:pt x="38285" y="29927"/>
                  </a:cubicBezTo>
                  <a:cubicBezTo>
                    <a:pt x="30777" y="29927"/>
                    <a:pt x="23378" y="27453"/>
                    <a:pt x="16670" y="25210"/>
                  </a:cubicBezTo>
                  <a:cubicBezTo>
                    <a:pt x="11422" y="23459"/>
                    <a:pt x="6735" y="21892"/>
                    <a:pt x="2961" y="21892"/>
                  </a:cubicBezTo>
                  <a:cubicBezTo>
                    <a:pt x="1899" y="21892"/>
                    <a:pt x="910" y="22016"/>
                    <a:pt x="0" y="22295"/>
                  </a:cubicBezTo>
                  <a:lnTo>
                    <a:pt x="152" y="22792"/>
                  </a:lnTo>
                  <a:cubicBezTo>
                    <a:pt x="1010" y="22529"/>
                    <a:pt x="1950" y="22412"/>
                    <a:pt x="2962" y="22412"/>
                  </a:cubicBezTo>
                  <a:cubicBezTo>
                    <a:pt x="6648" y="22412"/>
                    <a:pt x="11297" y="23966"/>
                    <a:pt x="16503" y="25706"/>
                  </a:cubicBezTo>
                  <a:cubicBezTo>
                    <a:pt x="23101" y="27909"/>
                    <a:pt x="30640" y="30430"/>
                    <a:pt x="38298" y="30430"/>
                  </a:cubicBezTo>
                  <a:cubicBezTo>
                    <a:pt x="50424" y="30426"/>
                    <a:pt x="62849" y="24104"/>
                    <a:pt x="72281" y="193"/>
                  </a:cubicBezTo>
                  <a:lnTo>
                    <a:pt x="7179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-7303869">
              <a:off x="-435934" y="4920476"/>
              <a:ext cx="2390353" cy="1021940"/>
            </a:xfrm>
            <a:custGeom>
              <a:avLst/>
              <a:gdLst/>
              <a:ahLst/>
              <a:cxnLst/>
              <a:rect l="l" t="t" r="r" b="b"/>
              <a:pathLst>
                <a:path w="72075" h="30814" extrusionOk="0">
                  <a:moveTo>
                    <a:pt x="71591" y="0"/>
                  </a:moveTo>
                  <a:cubicBezTo>
                    <a:pt x="65032" y="17192"/>
                    <a:pt x="56347" y="26851"/>
                    <a:pt x="45043" y="29525"/>
                  </a:cubicBezTo>
                  <a:cubicBezTo>
                    <a:pt x="42702" y="30079"/>
                    <a:pt x="40352" y="30315"/>
                    <a:pt x="38011" y="30315"/>
                  </a:cubicBezTo>
                  <a:cubicBezTo>
                    <a:pt x="30626" y="30315"/>
                    <a:pt x="23332" y="27967"/>
                    <a:pt x="16712" y="25836"/>
                  </a:cubicBezTo>
                  <a:cubicBezTo>
                    <a:pt x="11515" y="24162"/>
                    <a:pt x="6863" y="22664"/>
                    <a:pt x="3112" y="22664"/>
                  </a:cubicBezTo>
                  <a:cubicBezTo>
                    <a:pt x="1991" y="22664"/>
                    <a:pt x="951" y="22798"/>
                    <a:pt x="0" y="23101"/>
                  </a:cubicBezTo>
                  <a:lnTo>
                    <a:pt x="160" y="23596"/>
                  </a:lnTo>
                  <a:cubicBezTo>
                    <a:pt x="1059" y="23308"/>
                    <a:pt x="2050" y="23181"/>
                    <a:pt x="3123" y="23181"/>
                  </a:cubicBezTo>
                  <a:cubicBezTo>
                    <a:pt x="6785" y="23181"/>
                    <a:pt x="11398" y="24667"/>
                    <a:pt x="16556" y="26327"/>
                  </a:cubicBezTo>
                  <a:cubicBezTo>
                    <a:pt x="23066" y="28424"/>
                    <a:pt x="30493" y="30814"/>
                    <a:pt x="38022" y="30814"/>
                  </a:cubicBezTo>
                  <a:cubicBezTo>
                    <a:pt x="50283" y="30814"/>
                    <a:pt x="62812" y="24469"/>
                    <a:pt x="72074" y="184"/>
                  </a:cubicBezTo>
                  <a:lnTo>
                    <a:pt x="7159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rot="-7303869">
              <a:off x="-459529" y="4940868"/>
              <a:ext cx="2383620" cy="1035206"/>
            </a:xfrm>
            <a:custGeom>
              <a:avLst/>
              <a:gdLst/>
              <a:ahLst/>
              <a:cxnLst/>
              <a:rect l="l" t="t" r="r" b="b"/>
              <a:pathLst>
                <a:path w="71872" h="31214" extrusionOk="0">
                  <a:moveTo>
                    <a:pt x="71387" y="1"/>
                  </a:moveTo>
                  <a:cubicBezTo>
                    <a:pt x="65010" y="17276"/>
                    <a:pt x="56427" y="27037"/>
                    <a:pt x="45146" y="29840"/>
                  </a:cubicBezTo>
                  <a:cubicBezTo>
                    <a:pt x="42680" y="30453"/>
                    <a:pt x="40200" y="30711"/>
                    <a:pt x="37728" y="30711"/>
                  </a:cubicBezTo>
                  <a:cubicBezTo>
                    <a:pt x="30472" y="30711"/>
                    <a:pt x="23288" y="28486"/>
                    <a:pt x="16755" y="26463"/>
                  </a:cubicBezTo>
                  <a:cubicBezTo>
                    <a:pt x="11611" y="24868"/>
                    <a:pt x="6998" y="23440"/>
                    <a:pt x="3273" y="23440"/>
                  </a:cubicBezTo>
                  <a:cubicBezTo>
                    <a:pt x="2089" y="23440"/>
                    <a:pt x="994" y="23584"/>
                    <a:pt x="1" y="23913"/>
                  </a:cubicBezTo>
                  <a:lnTo>
                    <a:pt x="164" y="24406"/>
                  </a:lnTo>
                  <a:cubicBezTo>
                    <a:pt x="1102" y="24096"/>
                    <a:pt x="2143" y="23959"/>
                    <a:pt x="3273" y="23959"/>
                  </a:cubicBezTo>
                  <a:cubicBezTo>
                    <a:pt x="6915" y="23959"/>
                    <a:pt x="11493" y="25376"/>
                    <a:pt x="16601" y="26958"/>
                  </a:cubicBezTo>
                  <a:cubicBezTo>
                    <a:pt x="23026" y="28950"/>
                    <a:pt x="30338" y="31213"/>
                    <a:pt x="37736" y="31213"/>
                  </a:cubicBezTo>
                  <a:cubicBezTo>
                    <a:pt x="50132" y="31213"/>
                    <a:pt x="62768" y="24854"/>
                    <a:pt x="71872" y="181"/>
                  </a:cubicBezTo>
                  <a:lnTo>
                    <a:pt x="7138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-7303869">
              <a:off x="-482850" y="4961125"/>
              <a:ext cx="2376755" cy="1048406"/>
            </a:xfrm>
            <a:custGeom>
              <a:avLst/>
              <a:gdLst/>
              <a:ahLst/>
              <a:cxnLst/>
              <a:rect l="l" t="t" r="r" b="b"/>
              <a:pathLst>
                <a:path w="71665" h="31612" extrusionOk="0">
                  <a:moveTo>
                    <a:pt x="71178" y="0"/>
                  </a:moveTo>
                  <a:cubicBezTo>
                    <a:pt x="64989" y="17362"/>
                    <a:pt x="56504" y="27225"/>
                    <a:pt x="45246" y="30155"/>
                  </a:cubicBezTo>
                  <a:cubicBezTo>
                    <a:pt x="42653" y="30829"/>
                    <a:pt x="40040" y="31110"/>
                    <a:pt x="37435" y="31110"/>
                  </a:cubicBezTo>
                  <a:cubicBezTo>
                    <a:pt x="30306" y="31110"/>
                    <a:pt x="23234" y="29006"/>
                    <a:pt x="16793" y="27088"/>
                  </a:cubicBezTo>
                  <a:cubicBezTo>
                    <a:pt x="11701" y="25573"/>
                    <a:pt x="7127" y="24212"/>
                    <a:pt x="3427" y="24212"/>
                  </a:cubicBezTo>
                  <a:cubicBezTo>
                    <a:pt x="2181" y="24212"/>
                    <a:pt x="1034" y="24366"/>
                    <a:pt x="0" y="24721"/>
                  </a:cubicBezTo>
                  <a:lnTo>
                    <a:pt x="168" y="25212"/>
                  </a:lnTo>
                  <a:cubicBezTo>
                    <a:pt x="1145" y="24877"/>
                    <a:pt x="2237" y="24730"/>
                    <a:pt x="3428" y="24730"/>
                  </a:cubicBezTo>
                  <a:cubicBezTo>
                    <a:pt x="7047" y="24730"/>
                    <a:pt x="11586" y="26082"/>
                    <a:pt x="16646" y="27587"/>
                  </a:cubicBezTo>
                  <a:cubicBezTo>
                    <a:pt x="22980" y="29472"/>
                    <a:pt x="30171" y="31612"/>
                    <a:pt x="37436" y="31612"/>
                  </a:cubicBezTo>
                  <a:cubicBezTo>
                    <a:pt x="49974" y="31610"/>
                    <a:pt x="62730" y="25235"/>
                    <a:pt x="71665" y="174"/>
                  </a:cubicBezTo>
                  <a:lnTo>
                    <a:pt x="7117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-7303869">
              <a:off x="-506153" y="4981422"/>
              <a:ext cx="2369990" cy="1061871"/>
            </a:xfrm>
            <a:custGeom>
              <a:avLst/>
              <a:gdLst/>
              <a:ahLst/>
              <a:cxnLst/>
              <a:rect l="l" t="t" r="r" b="b"/>
              <a:pathLst>
                <a:path w="71461" h="32018" extrusionOk="0">
                  <a:moveTo>
                    <a:pt x="70969" y="1"/>
                  </a:moveTo>
                  <a:cubicBezTo>
                    <a:pt x="64967" y="17448"/>
                    <a:pt x="56584" y="27414"/>
                    <a:pt x="45346" y="30471"/>
                  </a:cubicBezTo>
                  <a:cubicBezTo>
                    <a:pt x="42625" y="31211"/>
                    <a:pt x="39877" y="31516"/>
                    <a:pt x="37135" y="31516"/>
                  </a:cubicBezTo>
                  <a:cubicBezTo>
                    <a:pt x="30138" y="31516"/>
                    <a:pt x="23183" y="29529"/>
                    <a:pt x="16836" y="27717"/>
                  </a:cubicBezTo>
                  <a:cubicBezTo>
                    <a:pt x="11801" y="26277"/>
                    <a:pt x="7271" y="24983"/>
                    <a:pt x="3597" y="24983"/>
                  </a:cubicBezTo>
                  <a:cubicBezTo>
                    <a:pt x="2283" y="24983"/>
                    <a:pt x="1079" y="25148"/>
                    <a:pt x="0" y="25532"/>
                  </a:cubicBezTo>
                  <a:lnTo>
                    <a:pt x="174" y="26021"/>
                  </a:lnTo>
                  <a:cubicBezTo>
                    <a:pt x="1194" y="25658"/>
                    <a:pt x="2340" y="25501"/>
                    <a:pt x="3597" y="25501"/>
                  </a:cubicBezTo>
                  <a:cubicBezTo>
                    <a:pt x="7192" y="25501"/>
                    <a:pt x="11690" y="26786"/>
                    <a:pt x="16693" y="28214"/>
                  </a:cubicBezTo>
                  <a:cubicBezTo>
                    <a:pt x="22933" y="29998"/>
                    <a:pt x="30004" y="32017"/>
                    <a:pt x="37138" y="32017"/>
                  </a:cubicBezTo>
                  <a:cubicBezTo>
                    <a:pt x="49819" y="32017"/>
                    <a:pt x="62702" y="25632"/>
                    <a:pt x="71460" y="170"/>
                  </a:cubicBezTo>
                  <a:lnTo>
                    <a:pt x="7096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rot="-7303869">
              <a:off x="-529386" y="5001522"/>
              <a:ext cx="2363290" cy="1075369"/>
            </a:xfrm>
            <a:custGeom>
              <a:avLst/>
              <a:gdLst/>
              <a:ahLst/>
              <a:cxnLst/>
              <a:rect l="l" t="t" r="r" b="b"/>
              <a:pathLst>
                <a:path w="71259" h="32425" extrusionOk="0">
                  <a:moveTo>
                    <a:pt x="70765" y="0"/>
                  </a:moveTo>
                  <a:cubicBezTo>
                    <a:pt x="64946" y="17530"/>
                    <a:pt x="56669" y="27598"/>
                    <a:pt x="45449" y="30783"/>
                  </a:cubicBezTo>
                  <a:cubicBezTo>
                    <a:pt x="42595" y="31593"/>
                    <a:pt x="39705" y="31923"/>
                    <a:pt x="36822" y="31923"/>
                  </a:cubicBezTo>
                  <a:cubicBezTo>
                    <a:pt x="29956" y="31923"/>
                    <a:pt x="23123" y="30053"/>
                    <a:pt x="16877" y="28342"/>
                  </a:cubicBezTo>
                  <a:cubicBezTo>
                    <a:pt x="11902" y="26979"/>
                    <a:pt x="7416" y="25751"/>
                    <a:pt x="3770" y="25751"/>
                  </a:cubicBezTo>
                  <a:cubicBezTo>
                    <a:pt x="2386" y="25751"/>
                    <a:pt x="1123" y="25928"/>
                    <a:pt x="1" y="26341"/>
                  </a:cubicBezTo>
                  <a:lnTo>
                    <a:pt x="179" y="26828"/>
                  </a:lnTo>
                  <a:cubicBezTo>
                    <a:pt x="1242" y="26436"/>
                    <a:pt x="2448" y="26268"/>
                    <a:pt x="3775" y="26268"/>
                  </a:cubicBezTo>
                  <a:cubicBezTo>
                    <a:pt x="7346" y="26268"/>
                    <a:pt x="11799" y="27487"/>
                    <a:pt x="16740" y="28840"/>
                  </a:cubicBezTo>
                  <a:cubicBezTo>
                    <a:pt x="22884" y="30523"/>
                    <a:pt x="29830" y="32424"/>
                    <a:pt x="36827" y="32424"/>
                  </a:cubicBezTo>
                  <a:cubicBezTo>
                    <a:pt x="49661" y="32424"/>
                    <a:pt x="62675" y="26026"/>
                    <a:pt x="71258" y="164"/>
                  </a:cubicBezTo>
                  <a:lnTo>
                    <a:pt x="70765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-7303869">
              <a:off x="-628598" y="5174009"/>
              <a:ext cx="2356293" cy="1088999"/>
            </a:xfrm>
            <a:custGeom>
              <a:avLst/>
              <a:gdLst/>
              <a:ahLst/>
              <a:cxnLst/>
              <a:rect l="l" t="t" r="r" b="b"/>
              <a:pathLst>
                <a:path w="71048" h="32836" extrusionOk="0">
                  <a:moveTo>
                    <a:pt x="70555" y="1"/>
                  </a:moveTo>
                  <a:cubicBezTo>
                    <a:pt x="64926" y="17612"/>
                    <a:pt x="56745" y="27784"/>
                    <a:pt x="45551" y="31097"/>
                  </a:cubicBezTo>
                  <a:cubicBezTo>
                    <a:pt x="42569" y="31979"/>
                    <a:pt x="39541" y="32333"/>
                    <a:pt x="36517" y="32333"/>
                  </a:cubicBezTo>
                  <a:cubicBezTo>
                    <a:pt x="29783" y="32333"/>
                    <a:pt x="23069" y="30574"/>
                    <a:pt x="16921" y="28963"/>
                  </a:cubicBezTo>
                  <a:cubicBezTo>
                    <a:pt x="12006" y="27675"/>
                    <a:pt x="7568" y="26512"/>
                    <a:pt x="3951" y="26512"/>
                  </a:cubicBezTo>
                  <a:cubicBezTo>
                    <a:pt x="2494" y="26512"/>
                    <a:pt x="1169" y="26701"/>
                    <a:pt x="1" y="27146"/>
                  </a:cubicBezTo>
                  <a:lnTo>
                    <a:pt x="185" y="27633"/>
                  </a:lnTo>
                  <a:cubicBezTo>
                    <a:pt x="1292" y="27211"/>
                    <a:pt x="2556" y="27032"/>
                    <a:pt x="3953" y="27032"/>
                  </a:cubicBezTo>
                  <a:cubicBezTo>
                    <a:pt x="7499" y="27032"/>
                    <a:pt x="11904" y="28186"/>
                    <a:pt x="16788" y="29466"/>
                  </a:cubicBezTo>
                  <a:cubicBezTo>
                    <a:pt x="22831" y="31050"/>
                    <a:pt x="29644" y="32836"/>
                    <a:pt x="36504" y="32836"/>
                  </a:cubicBezTo>
                  <a:cubicBezTo>
                    <a:pt x="49494" y="32836"/>
                    <a:pt x="62649" y="26434"/>
                    <a:pt x="71048" y="158"/>
                  </a:cubicBezTo>
                  <a:lnTo>
                    <a:pt x="70555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-8100000">
              <a:off x="-247893" y="4400932"/>
              <a:ext cx="2492256" cy="841652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139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4"/>
          <p:cNvSpPr/>
          <p:nvPr/>
        </p:nvSpPr>
        <p:spPr>
          <a:xfrm>
            <a:off x="213275" y="227525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449675" y="227530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"/>
          <p:cNvSpPr/>
          <p:nvPr/>
        </p:nvSpPr>
        <p:spPr>
          <a:xfrm>
            <a:off x="686075" y="227535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"/>
          <p:cNvSpPr/>
          <p:nvPr/>
        </p:nvSpPr>
        <p:spPr>
          <a:xfrm rot="-5400000">
            <a:off x="8710861" y="4799203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4"/>
          <p:cNvSpPr/>
          <p:nvPr/>
        </p:nvSpPr>
        <p:spPr>
          <a:xfrm rot="-5400000">
            <a:off x="8710866" y="4562803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"/>
          <p:cNvSpPr/>
          <p:nvPr/>
        </p:nvSpPr>
        <p:spPr>
          <a:xfrm rot="-5400000">
            <a:off x="8710871" y="4326403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>
            <a:off x="-1445411" y="4163110"/>
            <a:ext cx="1982151" cy="1257330"/>
            <a:chOff x="974250" y="2843975"/>
            <a:chExt cx="2430000" cy="1541413"/>
          </a:xfrm>
        </p:grpSpPr>
        <p:sp>
          <p:nvSpPr>
            <p:cNvPr id="335" name="Google Shape;335;p14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6" name="Google Shape;336;p14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4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4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" name="Google Shape;344;p14"/>
          <p:cNvSpPr/>
          <p:nvPr/>
        </p:nvSpPr>
        <p:spPr>
          <a:xfrm rot="2512067">
            <a:off x="7333513" y="-521735"/>
            <a:ext cx="2492126" cy="841608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4"/>
          <p:cNvSpPr/>
          <p:nvPr/>
        </p:nvSpPr>
        <p:spPr>
          <a:xfrm rot="2512067">
            <a:off x="7216763" y="-425610"/>
            <a:ext cx="2492126" cy="841608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4"/>
          <p:cNvSpPr/>
          <p:nvPr/>
        </p:nvSpPr>
        <p:spPr>
          <a:xfrm rot="3599202">
            <a:off x="7134384" y="-269713"/>
            <a:ext cx="2492133" cy="841610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16"/>
          <p:cNvGrpSpPr/>
          <p:nvPr/>
        </p:nvGrpSpPr>
        <p:grpSpPr>
          <a:xfrm>
            <a:off x="6001889" y="4377271"/>
            <a:ext cx="1982151" cy="1257330"/>
            <a:chOff x="974250" y="2843975"/>
            <a:chExt cx="2430000" cy="1541413"/>
          </a:xfrm>
        </p:grpSpPr>
        <p:sp>
          <p:nvSpPr>
            <p:cNvPr id="384" name="Google Shape;384;p16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5" name="Google Shape;385;p16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6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6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6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6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6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6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6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3" name="Google Shape;393;p16"/>
          <p:cNvGrpSpPr/>
          <p:nvPr/>
        </p:nvGrpSpPr>
        <p:grpSpPr>
          <a:xfrm>
            <a:off x="7984080" y="4377271"/>
            <a:ext cx="1982151" cy="1257330"/>
            <a:chOff x="974250" y="2843975"/>
            <a:chExt cx="2430000" cy="1541413"/>
          </a:xfrm>
        </p:grpSpPr>
        <p:sp>
          <p:nvSpPr>
            <p:cNvPr id="394" name="Google Shape;394;p16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95" name="Google Shape;395;p16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6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6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6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6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6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3" name="Google Shape;403;p16"/>
          <p:cNvSpPr txBox="1">
            <a:spLocks noGrp="1"/>
          </p:cNvSpPr>
          <p:nvPr>
            <p:ph type="title"/>
          </p:nvPr>
        </p:nvSpPr>
        <p:spPr>
          <a:xfrm>
            <a:off x="713225" y="2575825"/>
            <a:ext cx="3915000" cy="8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1"/>
          </p:nvPr>
        </p:nvSpPr>
        <p:spPr>
          <a:xfrm>
            <a:off x="713225" y="3885726"/>
            <a:ext cx="3915000" cy="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6"/>
          <p:cNvSpPr/>
          <p:nvPr/>
        </p:nvSpPr>
        <p:spPr>
          <a:xfrm>
            <a:off x="8737564" y="4773010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bg>
      <p:bgPr>
        <a:solidFill>
          <a:schemeClr val="lt1"/>
        </a:solid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" name="Google Shape;407;p17"/>
          <p:cNvGrpSpPr/>
          <p:nvPr/>
        </p:nvGrpSpPr>
        <p:grpSpPr>
          <a:xfrm>
            <a:off x="-1262436" y="-263840"/>
            <a:ext cx="1982151" cy="1257330"/>
            <a:chOff x="974250" y="2843975"/>
            <a:chExt cx="2430000" cy="1541413"/>
          </a:xfrm>
        </p:grpSpPr>
        <p:sp>
          <p:nvSpPr>
            <p:cNvPr id="408" name="Google Shape;408;p17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09" name="Google Shape;409;p17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7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7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7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7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7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7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7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7" name="Google Shape;417;p17"/>
          <p:cNvGrpSpPr/>
          <p:nvPr/>
        </p:nvGrpSpPr>
        <p:grpSpPr>
          <a:xfrm>
            <a:off x="719755" y="-263840"/>
            <a:ext cx="1982151" cy="1257330"/>
            <a:chOff x="974250" y="2843975"/>
            <a:chExt cx="2430000" cy="1541413"/>
          </a:xfrm>
        </p:grpSpPr>
        <p:sp>
          <p:nvSpPr>
            <p:cNvPr id="418" name="Google Shape;418;p17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19" name="Google Shape;419;p17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7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7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7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7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7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7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7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7" name="Google Shape;427;p17"/>
          <p:cNvGrpSpPr/>
          <p:nvPr/>
        </p:nvGrpSpPr>
        <p:grpSpPr>
          <a:xfrm>
            <a:off x="2701946" y="-263840"/>
            <a:ext cx="1982151" cy="1257330"/>
            <a:chOff x="974250" y="2843975"/>
            <a:chExt cx="2430000" cy="1541413"/>
          </a:xfrm>
        </p:grpSpPr>
        <p:sp>
          <p:nvSpPr>
            <p:cNvPr id="428" name="Google Shape;428;p17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9" name="Google Shape;429;p17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7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7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7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7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7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7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7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7" name="Google Shape;437;p17"/>
          <p:cNvSpPr txBox="1">
            <a:spLocks noGrp="1"/>
          </p:cNvSpPr>
          <p:nvPr>
            <p:ph type="title"/>
          </p:nvPr>
        </p:nvSpPr>
        <p:spPr>
          <a:xfrm>
            <a:off x="5598725" y="539550"/>
            <a:ext cx="2832000" cy="1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7"/>
          <p:cNvSpPr txBox="1">
            <a:spLocks noGrp="1"/>
          </p:cNvSpPr>
          <p:nvPr>
            <p:ph type="subTitle" idx="1"/>
          </p:nvPr>
        </p:nvSpPr>
        <p:spPr>
          <a:xfrm>
            <a:off x="5598725" y="3497575"/>
            <a:ext cx="28320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439" name="Google Shape;439;p17"/>
          <p:cNvGrpSpPr/>
          <p:nvPr/>
        </p:nvGrpSpPr>
        <p:grpSpPr>
          <a:xfrm>
            <a:off x="7962981" y="2087730"/>
            <a:ext cx="2250944" cy="3955406"/>
            <a:chOff x="7962981" y="2087730"/>
            <a:chExt cx="2250944" cy="3955406"/>
          </a:xfrm>
        </p:grpSpPr>
        <p:sp>
          <p:nvSpPr>
            <p:cNvPr id="440" name="Google Shape;440;p17"/>
            <p:cNvSpPr/>
            <p:nvPr/>
          </p:nvSpPr>
          <p:spPr>
            <a:xfrm rot="6143858">
              <a:off x="7818271" y="2966560"/>
              <a:ext cx="2485426" cy="852928"/>
            </a:xfrm>
            <a:custGeom>
              <a:avLst/>
              <a:gdLst/>
              <a:ahLst/>
              <a:cxnLst/>
              <a:rect l="l" t="t" r="r" b="b"/>
              <a:pathLst>
                <a:path w="74945" h="25719" extrusionOk="0">
                  <a:moveTo>
                    <a:pt x="74494" y="1"/>
                  </a:moveTo>
                  <a:cubicBezTo>
                    <a:pt x="65329" y="16014"/>
                    <a:pt x="55230" y="24231"/>
                    <a:pt x="43617" y="25129"/>
                  </a:cubicBezTo>
                  <a:cubicBezTo>
                    <a:pt x="42883" y="25185"/>
                    <a:pt x="42153" y="25213"/>
                    <a:pt x="41427" y="25213"/>
                  </a:cubicBezTo>
                  <a:cubicBezTo>
                    <a:pt x="32268" y="25213"/>
                    <a:pt x="23728" y="20909"/>
                    <a:pt x="16126" y="17080"/>
                  </a:cubicBezTo>
                  <a:cubicBezTo>
                    <a:pt x="10422" y="14205"/>
                    <a:pt x="5416" y="11682"/>
                    <a:pt x="1344" y="11682"/>
                  </a:cubicBezTo>
                  <a:cubicBezTo>
                    <a:pt x="884" y="11682"/>
                    <a:pt x="436" y="11714"/>
                    <a:pt x="0" y="11781"/>
                  </a:cubicBezTo>
                  <a:lnTo>
                    <a:pt x="80" y="12295"/>
                  </a:lnTo>
                  <a:cubicBezTo>
                    <a:pt x="489" y="12232"/>
                    <a:pt x="909" y="12202"/>
                    <a:pt x="1343" y="12202"/>
                  </a:cubicBezTo>
                  <a:cubicBezTo>
                    <a:pt x="5288" y="12202"/>
                    <a:pt x="10245" y="14696"/>
                    <a:pt x="15895" y="17545"/>
                  </a:cubicBezTo>
                  <a:cubicBezTo>
                    <a:pt x="23365" y="21309"/>
                    <a:pt x="32115" y="25718"/>
                    <a:pt x="41439" y="25718"/>
                  </a:cubicBezTo>
                  <a:cubicBezTo>
                    <a:pt x="52210" y="25718"/>
                    <a:pt x="63745" y="19832"/>
                    <a:pt x="74945" y="259"/>
                  </a:cubicBezTo>
                  <a:lnTo>
                    <a:pt x="7449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 rot="6143858">
              <a:off x="8012888" y="2960477"/>
              <a:ext cx="2478660" cy="864104"/>
            </a:xfrm>
            <a:custGeom>
              <a:avLst/>
              <a:gdLst/>
              <a:ahLst/>
              <a:cxnLst/>
              <a:rect l="l" t="t" r="r" b="b"/>
              <a:pathLst>
                <a:path w="74741" h="26056" extrusionOk="0">
                  <a:moveTo>
                    <a:pt x="74288" y="0"/>
                  </a:moveTo>
                  <a:cubicBezTo>
                    <a:pt x="65309" y="16098"/>
                    <a:pt x="55310" y="24419"/>
                    <a:pt x="43720" y="25442"/>
                  </a:cubicBezTo>
                  <a:cubicBezTo>
                    <a:pt x="42875" y="25517"/>
                    <a:pt x="42035" y="25552"/>
                    <a:pt x="41199" y="25552"/>
                  </a:cubicBezTo>
                  <a:cubicBezTo>
                    <a:pt x="32181" y="25552"/>
                    <a:pt x="23712" y="21402"/>
                    <a:pt x="16172" y="17706"/>
                  </a:cubicBezTo>
                  <a:cubicBezTo>
                    <a:pt x="10489" y="14923"/>
                    <a:pt x="5496" y="12477"/>
                    <a:pt x="1446" y="12477"/>
                  </a:cubicBezTo>
                  <a:cubicBezTo>
                    <a:pt x="950" y="12477"/>
                    <a:pt x="468" y="12514"/>
                    <a:pt x="1" y="12591"/>
                  </a:cubicBezTo>
                  <a:lnTo>
                    <a:pt x="85" y="13103"/>
                  </a:lnTo>
                  <a:cubicBezTo>
                    <a:pt x="526" y="13029"/>
                    <a:pt x="983" y="12994"/>
                    <a:pt x="1455" y="12994"/>
                  </a:cubicBezTo>
                  <a:cubicBezTo>
                    <a:pt x="5382" y="12994"/>
                    <a:pt x="10320" y="15416"/>
                    <a:pt x="15943" y="18172"/>
                  </a:cubicBezTo>
                  <a:cubicBezTo>
                    <a:pt x="23357" y="21805"/>
                    <a:pt x="32025" y="26055"/>
                    <a:pt x="41213" y="26055"/>
                  </a:cubicBezTo>
                  <a:cubicBezTo>
                    <a:pt x="41216" y="26055"/>
                    <a:pt x="41218" y="26055"/>
                    <a:pt x="41220" y="26055"/>
                  </a:cubicBezTo>
                  <a:cubicBezTo>
                    <a:pt x="52074" y="26053"/>
                    <a:pt x="63653" y="20126"/>
                    <a:pt x="74740" y="254"/>
                  </a:cubicBezTo>
                  <a:lnTo>
                    <a:pt x="7428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 rot="7641633">
              <a:off x="7825014" y="4206206"/>
              <a:ext cx="2471928" cy="875602"/>
            </a:xfrm>
            <a:custGeom>
              <a:avLst/>
              <a:gdLst/>
              <a:ahLst/>
              <a:cxnLst/>
              <a:rect l="l" t="t" r="r" b="b"/>
              <a:pathLst>
                <a:path w="74536" h="26402" extrusionOk="0">
                  <a:moveTo>
                    <a:pt x="74080" y="1"/>
                  </a:moveTo>
                  <a:cubicBezTo>
                    <a:pt x="65288" y="16182"/>
                    <a:pt x="55388" y="24607"/>
                    <a:pt x="43821" y="25757"/>
                  </a:cubicBezTo>
                  <a:cubicBezTo>
                    <a:pt x="42868" y="25852"/>
                    <a:pt x="41921" y="25897"/>
                    <a:pt x="40980" y="25897"/>
                  </a:cubicBezTo>
                  <a:cubicBezTo>
                    <a:pt x="32083" y="25897"/>
                    <a:pt x="23698" y="21900"/>
                    <a:pt x="16211" y="18334"/>
                  </a:cubicBezTo>
                  <a:cubicBezTo>
                    <a:pt x="10559" y="15640"/>
                    <a:pt x="5586" y="13268"/>
                    <a:pt x="1561" y="13268"/>
                  </a:cubicBezTo>
                  <a:cubicBezTo>
                    <a:pt x="1024" y="13268"/>
                    <a:pt x="504" y="13310"/>
                    <a:pt x="1" y="13400"/>
                  </a:cubicBezTo>
                  <a:lnTo>
                    <a:pt x="89" y="13911"/>
                  </a:lnTo>
                  <a:cubicBezTo>
                    <a:pt x="562" y="13827"/>
                    <a:pt x="1053" y="13788"/>
                    <a:pt x="1562" y="13788"/>
                  </a:cubicBezTo>
                  <a:cubicBezTo>
                    <a:pt x="5469" y="13788"/>
                    <a:pt x="10390" y="16132"/>
                    <a:pt x="15990" y="18801"/>
                  </a:cubicBezTo>
                  <a:cubicBezTo>
                    <a:pt x="23347" y="22308"/>
                    <a:pt x="31940" y="26402"/>
                    <a:pt x="41001" y="26402"/>
                  </a:cubicBezTo>
                  <a:cubicBezTo>
                    <a:pt x="51943" y="26402"/>
                    <a:pt x="63570" y="20434"/>
                    <a:pt x="74536" y="251"/>
                  </a:cubicBezTo>
                  <a:lnTo>
                    <a:pt x="74080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7"/>
            <p:cNvSpPr/>
            <p:nvPr/>
          </p:nvSpPr>
          <p:spPr>
            <a:xfrm rot="6143858">
              <a:off x="7916738" y="2960477"/>
              <a:ext cx="2478660" cy="864104"/>
            </a:xfrm>
            <a:custGeom>
              <a:avLst/>
              <a:gdLst/>
              <a:ahLst/>
              <a:cxnLst/>
              <a:rect l="l" t="t" r="r" b="b"/>
              <a:pathLst>
                <a:path w="74741" h="26056" extrusionOk="0">
                  <a:moveTo>
                    <a:pt x="74288" y="0"/>
                  </a:moveTo>
                  <a:cubicBezTo>
                    <a:pt x="65309" y="16098"/>
                    <a:pt x="55310" y="24419"/>
                    <a:pt x="43720" y="25442"/>
                  </a:cubicBezTo>
                  <a:cubicBezTo>
                    <a:pt x="42875" y="25517"/>
                    <a:pt x="42035" y="25552"/>
                    <a:pt x="41199" y="25552"/>
                  </a:cubicBezTo>
                  <a:cubicBezTo>
                    <a:pt x="32181" y="25552"/>
                    <a:pt x="23712" y="21402"/>
                    <a:pt x="16172" y="17706"/>
                  </a:cubicBezTo>
                  <a:cubicBezTo>
                    <a:pt x="10489" y="14923"/>
                    <a:pt x="5496" y="12477"/>
                    <a:pt x="1446" y="12477"/>
                  </a:cubicBezTo>
                  <a:cubicBezTo>
                    <a:pt x="950" y="12477"/>
                    <a:pt x="468" y="12514"/>
                    <a:pt x="1" y="12591"/>
                  </a:cubicBezTo>
                  <a:lnTo>
                    <a:pt x="85" y="13103"/>
                  </a:lnTo>
                  <a:cubicBezTo>
                    <a:pt x="526" y="13029"/>
                    <a:pt x="983" y="12994"/>
                    <a:pt x="1455" y="12994"/>
                  </a:cubicBezTo>
                  <a:cubicBezTo>
                    <a:pt x="5382" y="12994"/>
                    <a:pt x="10320" y="15416"/>
                    <a:pt x="15943" y="18172"/>
                  </a:cubicBezTo>
                  <a:cubicBezTo>
                    <a:pt x="23357" y="21805"/>
                    <a:pt x="32025" y="26055"/>
                    <a:pt x="41213" y="26055"/>
                  </a:cubicBezTo>
                  <a:cubicBezTo>
                    <a:pt x="41216" y="26055"/>
                    <a:pt x="41218" y="26055"/>
                    <a:pt x="41220" y="26055"/>
                  </a:cubicBezTo>
                  <a:cubicBezTo>
                    <a:pt x="52074" y="26053"/>
                    <a:pt x="63653" y="20126"/>
                    <a:pt x="74740" y="254"/>
                  </a:cubicBezTo>
                  <a:lnTo>
                    <a:pt x="7428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7"/>
            <p:cNvSpPr/>
            <p:nvPr/>
          </p:nvSpPr>
          <p:spPr>
            <a:xfrm rot="7641633">
              <a:off x="7879964" y="4357281"/>
              <a:ext cx="2471928" cy="875602"/>
            </a:xfrm>
            <a:custGeom>
              <a:avLst/>
              <a:gdLst/>
              <a:ahLst/>
              <a:cxnLst/>
              <a:rect l="l" t="t" r="r" b="b"/>
              <a:pathLst>
                <a:path w="74536" h="26402" extrusionOk="0">
                  <a:moveTo>
                    <a:pt x="74080" y="1"/>
                  </a:moveTo>
                  <a:cubicBezTo>
                    <a:pt x="65288" y="16182"/>
                    <a:pt x="55388" y="24607"/>
                    <a:pt x="43821" y="25757"/>
                  </a:cubicBezTo>
                  <a:cubicBezTo>
                    <a:pt x="42868" y="25852"/>
                    <a:pt x="41921" y="25897"/>
                    <a:pt x="40980" y="25897"/>
                  </a:cubicBezTo>
                  <a:cubicBezTo>
                    <a:pt x="32083" y="25897"/>
                    <a:pt x="23698" y="21900"/>
                    <a:pt x="16211" y="18334"/>
                  </a:cubicBezTo>
                  <a:cubicBezTo>
                    <a:pt x="10559" y="15640"/>
                    <a:pt x="5586" y="13268"/>
                    <a:pt x="1561" y="13268"/>
                  </a:cubicBezTo>
                  <a:cubicBezTo>
                    <a:pt x="1024" y="13268"/>
                    <a:pt x="504" y="13310"/>
                    <a:pt x="1" y="13400"/>
                  </a:cubicBezTo>
                  <a:lnTo>
                    <a:pt x="89" y="13911"/>
                  </a:lnTo>
                  <a:cubicBezTo>
                    <a:pt x="562" y="13827"/>
                    <a:pt x="1053" y="13788"/>
                    <a:pt x="1562" y="13788"/>
                  </a:cubicBezTo>
                  <a:cubicBezTo>
                    <a:pt x="5469" y="13788"/>
                    <a:pt x="10390" y="16132"/>
                    <a:pt x="15990" y="18801"/>
                  </a:cubicBezTo>
                  <a:cubicBezTo>
                    <a:pt x="23347" y="22308"/>
                    <a:pt x="31940" y="26402"/>
                    <a:pt x="41001" y="26402"/>
                  </a:cubicBezTo>
                  <a:cubicBezTo>
                    <a:pt x="51943" y="26402"/>
                    <a:pt x="63570" y="20434"/>
                    <a:pt x="74536" y="251"/>
                  </a:cubicBezTo>
                  <a:lnTo>
                    <a:pt x="74080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"/>
          <p:cNvSpPr/>
          <p:nvPr/>
        </p:nvSpPr>
        <p:spPr>
          <a:xfrm>
            <a:off x="-456673" y="-460279"/>
            <a:ext cx="2492195" cy="84163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8"/>
          <p:cNvSpPr/>
          <p:nvPr/>
        </p:nvSpPr>
        <p:spPr>
          <a:xfrm rot="10800000">
            <a:off x="7766052" y="4755971"/>
            <a:ext cx="2492195" cy="84163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463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8"/>
          <p:cNvSpPr txBox="1">
            <a:spLocks noGrp="1"/>
          </p:cNvSpPr>
          <p:nvPr>
            <p:ph type="body" idx="1"/>
          </p:nvPr>
        </p:nvSpPr>
        <p:spPr>
          <a:xfrm>
            <a:off x="713250" y="1943375"/>
            <a:ext cx="7717500" cy="18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50" name="Google Shape;450;p18"/>
          <p:cNvSpPr/>
          <p:nvPr/>
        </p:nvSpPr>
        <p:spPr>
          <a:xfrm>
            <a:off x="8597149" y="181897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9"/>
          <p:cNvSpPr txBox="1">
            <a:spLocks noGrp="1"/>
          </p:cNvSpPr>
          <p:nvPr>
            <p:ph type="subTitle" idx="1"/>
          </p:nvPr>
        </p:nvSpPr>
        <p:spPr>
          <a:xfrm>
            <a:off x="1557100" y="2093575"/>
            <a:ext cx="2931900" cy="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9"/>
          <p:cNvSpPr txBox="1">
            <a:spLocks noGrp="1"/>
          </p:cNvSpPr>
          <p:nvPr>
            <p:ph type="subTitle" idx="2"/>
          </p:nvPr>
        </p:nvSpPr>
        <p:spPr>
          <a:xfrm>
            <a:off x="5492100" y="2093575"/>
            <a:ext cx="2931900" cy="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19"/>
          <p:cNvSpPr txBox="1">
            <a:spLocks noGrp="1"/>
          </p:cNvSpPr>
          <p:nvPr>
            <p:ph type="subTitle" idx="3"/>
          </p:nvPr>
        </p:nvSpPr>
        <p:spPr>
          <a:xfrm>
            <a:off x="3524599" y="3568825"/>
            <a:ext cx="2931900" cy="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9"/>
          <p:cNvSpPr txBox="1">
            <a:spLocks noGrp="1"/>
          </p:cNvSpPr>
          <p:nvPr>
            <p:ph type="subTitle" idx="4"/>
          </p:nvPr>
        </p:nvSpPr>
        <p:spPr>
          <a:xfrm>
            <a:off x="1557100" y="1642075"/>
            <a:ext cx="2931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7" name="Google Shape;457;p19"/>
          <p:cNvSpPr txBox="1">
            <a:spLocks noGrp="1"/>
          </p:cNvSpPr>
          <p:nvPr>
            <p:ph type="subTitle" idx="5"/>
          </p:nvPr>
        </p:nvSpPr>
        <p:spPr>
          <a:xfrm>
            <a:off x="5492106" y="1642075"/>
            <a:ext cx="2931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8" name="Google Shape;458;p19"/>
          <p:cNvSpPr txBox="1">
            <a:spLocks noGrp="1"/>
          </p:cNvSpPr>
          <p:nvPr>
            <p:ph type="subTitle" idx="6"/>
          </p:nvPr>
        </p:nvSpPr>
        <p:spPr>
          <a:xfrm>
            <a:off x="3524603" y="3117786"/>
            <a:ext cx="2931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59" name="Google Shape;459;p19"/>
          <p:cNvGrpSpPr/>
          <p:nvPr/>
        </p:nvGrpSpPr>
        <p:grpSpPr>
          <a:xfrm rot="5400000">
            <a:off x="7950664" y="3625735"/>
            <a:ext cx="1982151" cy="1257330"/>
            <a:chOff x="974250" y="2843975"/>
            <a:chExt cx="2430000" cy="1541413"/>
          </a:xfrm>
        </p:grpSpPr>
        <p:sp>
          <p:nvSpPr>
            <p:cNvPr id="460" name="Google Shape;460;p19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61" name="Google Shape;461;p19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9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9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9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9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9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9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9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19"/>
          <p:cNvGrpSpPr/>
          <p:nvPr/>
        </p:nvGrpSpPr>
        <p:grpSpPr>
          <a:xfrm rot="-5400000">
            <a:off x="-93979" y="439950"/>
            <a:ext cx="899112" cy="370500"/>
            <a:chOff x="3882921" y="420600"/>
            <a:chExt cx="899112" cy="370500"/>
          </a:xfrm>
        </p:grpSpPr>
        <p:sp>
          <p:nvSpPr>
            <p:cNvPr id="470" name="Google Shape;470;p19"/>
            <p:cNvSpPr/>
            <p:nvPr/>
          </p:nvSpPr>
          <p:spPr>
            <a:xfrm>
              <a:off x="3882921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9"/>
            <p:cNvSpPr/>
            <p:nvPr/>
          </p:nvSpPr>
          <p:spPr>
            <a:xfrm>
              <a:off x="4026983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9"/>
            <p:cNvSpPr/>
            <p:nvPr/>
          </p:nvSpPr>
          <p:spPr>
            <a:xfrm>
              <a:off x="4163739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302809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444584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4578634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9"/>
          <p:cNvSpPr/>
          <p:nvPr/>
        </p:nvSpPr>
        <p:spPr>
          <a:xfrm rot="2700000">
            <a:off x="7556711" y="-386461"/>
            <a:ext cx="2492256" cy="841652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9"/>
          <p:cNvSpPr/>
          <p:nvPr/>
        </p:nvSpPr>
        <p:spPr>
          <a:xfrm rot="-7200090">
            <a:off x="-1354057" y="3860586"/>
            <a:ext cx="2492270" cy="841656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9"/>
          <p:cNvSpPr/>
          <p:nvPr/>
        </p:nvSpPr>
        <p:spPr>
          <a:xfrm rot="-7200090">
            <a:off x="-949207" y="4643736"/>
            <a:ext cx="2492270" cy="841656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9"/>
          <p:cNvSpPr/>
          <p:nvPr/>
        </p:nvSpPr>
        <p:spPr>
          <a:xfrm rot="-7200090">
            <a:off x="-1407157" y="3939636"/>
            <a:ext cx="2492270" cy="841656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0"/>
          <p:cNvSpPr txBox="1">
            <a:spLocks noGrp="1"/>
          </p:cNvSpPr>
          <p:nvPr>
            <p:ph type="title"/>
          </p:nvPr>
        </p:nvSpPr>
        <p:spPr>
          <a:xfrm>
            <a:off x="720000" y="5467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subTitle" idx="1"/>
          </p:nvPr>
        </p:nvSpPr>
        <p:spPr>
          <a:xfrm>
            <a:off x="1760974" y="18251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0"/>
          <p:cNvSpPr txBox="1">
            <a:spLocks noGrp="1"/>
          </p:cNvSpPr>
          <p:nvPr>
            <p:ph type="subTitle" idx="2"/>
          </p:nvPr>
        </p:nvSpPr>
        <p:spPr>
          <a:xfrm>
            <a:off x="5613001" y="1825100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subTitle" idx="3"/>
          </p:nvPr>
        </p:nvSpPr>
        <p:spPr>
          <a:xfrm>
            <a:off x="1760974" y="333327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0"/>
          <p:cNvSpPr txBox="1">
            <a:spLocks noGrp="1"/>
          </p:cNvSpPr>
          <p:nvPr>
            <p:ph type="subTitle" idx="4"/>
          </p:nvPr>
        </p:nvSpPr>
        <p:spPr>
          <a:xfrm>
            <a:off x="5613001" y="333327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0"/>
          <p:cNvSpPr txBox="1">
            <a:spLocks noGrp="1"/>
          </p:cNvSpPr>
          <p:nvPr>
            <p:ph type="subTitle" idx="5"/>
          </p:nvPr>
        </p:nvSpPr>
        <p:spPr>
          <a:xfrm>
            <a:off x="1760974" y="15317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7" name="Google Shape;487;p20"/>
          <p:cNvSpPr txBox="1">
            <a:spLocks noGrp="1"/>
          </p:cNvSpPr>
          <p:nvPr>
            <p:ph type="subTitle" idx="6"/>
          </p:nvPr>
        </p:nvSpPr>
        <p:spPr>
          <a:xfrm>
            <a:off x="1760974" y="30400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8" name="Google Shape;488;p20"/>
          <p:cNvSpPr txBox="1">
            <a:spLocks noGrp="1"/>
          </p:cNvSpPr>
          <p:nvPr>
            <p:ph type="subTitle" idx="7"/>
          </p:nvPr>
        </p:nvSpPr>
        <p:spPr>
          <a:xfrm>
            <a:off x="5612974" y="153175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subTitle" idx="8"/>
          </p:nvPr>
        </p:nvSpPr>
        <p:spPr>
          <a:xfrm>
            <a:off x="5612974" y="3040000"/>
            <a:ext cx="2811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90" name="Google Shape;490;p20"/>
          <p:cNvGrpSpPr/>
          <p:nvPr/>
        </p:nvGrpSpPr>
        <p:grpSpPr>
          <a:xfrm>
            <a:off x="5334364" y="-710615"/>
            <a:ext cx="1982151" cy="1257330"/>
            <a:chOff x="974250" y="2843975"/>
            <a:chExt cx="2430000" cy="1541413"/>
          </a:xfrm>
        </p:grpSpPr>
        <p:sp>
          <p:nvSpPr>
            <p:cNvPr id="491" name="Google Shape;491;p20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2" name="Google Shape;492;p20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20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20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20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20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20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20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20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0" name="Google Shape;500;p20"/>
          <p:cNvGrpSpPr/>
          <p:nvPr/>
        </p:nvGrpSpPr>
        <p:grpSpPr>
          <a:xfrm>
            <a:off x="7316555" y="-710615"/>
            <a:ext cx="1982151" cy="1257330"/>
            <a:chOff x="974250" y="2843975"/>
            <a:chExt cx="2430000" cy="1541413"/>
          </a:xfrm>
        </p:grpSpPr>
        <p:sp>
          <p:nvSpPr>
            <p:cNvPr id="501" name="Google Shape;501;p20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2" name="Google Shape;502;p20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20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20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0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0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0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0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0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0" name="Google Shape;510;p20"/>
          <p:cNvGrpSpPr/>
          <p:nvPr/>
        </p:nvGrpSpPr>
        <p:grpSpPr>
          <a:xfrm rot="-9852781">
            <a:off x="-401117" y="4755088"/>
            <a:ext cx="2490872" cy="950694"/>
            <a:chOff x="2967525" y="2130951"/>
            <a:chExt cx="1877725" cy="716674"/>
          </a:xfrm>
        </p:grpSpPr>
        <p:sp>
          <p:nvSpPr>
            <p:cNvPr id="511" name="Google Shape;511;p20"/>
            <p:cNvSpPr/>
            <p:nvPr/>
          </p:nvSpPr>
          <p:spPr>
            <a:xfrm>
              <a:off x="2971625" y="2204650"/>
              <a:ext cx="1873625" cy="642975"/>
            </a:xfrm>
            <a:custGeom>
              <a:avLst/>
              <a:gdLst/>
              <a:ahLst/>
              <a:cxnLst/>
              <a:rect l="l" t="t" r="r" b="b"/>
              <a:pathLst>
                <a:path w="74945" h="25719" extrusionOk="0">
                  <a:moveTo>
                    <a:pt x="74494" y="1"/>
                  </a:moveTo>
                  <a:cubicBezTo>
                    <a:pt x="65329" y="16014"/>
                    <a:pt x="55230" y="24231"/>
                    <a:pt x="43617" y="25129"/>
                  </a:cubicBezTo>
                  <a:cubicBezTo>
                    <a:pt x="42883" y="25185"/>
                    <a:pt x="42153" y="25213"/>
                    <a:pt x="41427" y="25213"/>
                  </a:cubicBezTo>
                  <a:cubicBezTo>
                    <a:pt x="32268" y="25213"/>
                    <a:pt x="23728" y="20909"/>
                    <a:pt x="16126" y="17080"/>
                  </a:cubicBezTo>
                  <a:cubicBezTo>
                    <a:pt x="10422" y="14205"/>
                    <a:pt x="5416" y="11682"/>
                    <a:pt x="1344" y="11682"/>
                  </a:cubicBezTo>
                  <a:cubicBezTo>
                    <a:pt x="884" y="11682"/>
                    <a:pt x="436" y="11714"/>
                    <a:pt x="0" y="11781"/>
                  </a:cubicBezTo>
                  <a:lnTo>
                    <a:pt x="80" y="12295"/>
                  </a:lnTo>
                  <a:cubicBezTo>
                    <a:pt x="489" y="12232"/>
                    <a:pt x="909" y="12202"/>
                    <a:pt x="1343" y="12202"/>
                  </a:cubicBezTo>
                  <a:cubicBezTo>
                    <a:pt x="5288" y="12202"/>
                    <a:pt x="10245" y="14696"/>
                    <a:pt x="15895" y="17545"/>
                  </a:cubicBezTo>
                  <a:cubicBezTo>
                    <a:pt x="23365" y="21309"/>
                    <a:pt x="32115" y="25718"/>
                    <a:pt x="41439" y="25718"/>
                  </a:cubicBezTo>
                  <a:cubicBezTo>
                    <a:pt x="52210" y="25718"/>
                    <a:pt x="63745" y="19832"/>
                    <a:pt x="74945" y="259"/>
                  </a:cubicBezTo>
                  <a:lnTo>
                    <a:pt x="74494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2967525" y="2171925"/>
              <a:ext cx="1868525" cy="651400"/>
            </a:xfrm>
            <a:custGeom>
              <a:avLst/>
              <a:gdLst/>
              <a:ahLst/>
              <a:cxnLst/>
              <a:rect l="l" t="t" r="r" b="b"/>
              <a:pathLst>
                <a:path w="74741" h="26056" extrusionOk="0">
                  <a:moveTo>
                    <a:pt x="74288" y="0"/>
                  </a:moveTo>
                  <a:cubicBezTo>
                    <a:pt x="65309" y="16098"/>
                    <a:pt x="55310" y="24419"/>
                    <a:pt x="43720" y="25442"/>
                  </a:cubicBezTo>
                  <a:cubicBezTo>
                    <a:pt x="42875" y="25517"/>
                    <a:pt x="42035" y="25552"/>
                    <a:pt x="41199" y="25552"/>
                  </a:cubicBezTo>
                  <a:cubicBezTo>
                    <a:pt x="32181" y="25552"/>
                    <a:pt x="23712" y="21402"/>
                    <a:pt x="16172" y="17706"/>
                  </a:cubicBezTo>
                  <a:cubicBezTo>
                    <a:pt x="10489" y="14923"/>
                    <a:pt x="5496" y="12477"/>
                    <a:pt x="1446" y="12477"/>
                  </a:cubicBezTo>
                  <a:cubicBezTo>
                    <a:pt x="950" y="12477"/>
                    <a:pt x="468" y="12514"/>
                    <a:pt x="1" y="12591"/>
                  </a:cubicBezTo>
                  <a:lnTo>
                    <a:pt x="85" y="13103"/>
                  </a:lnTo>
                  <a:cubicBezTo>
                    <a:pt x="526" y="13029"/>
                    <a:pt x="983" y="12994"/>
                    <a:pt x="1455" y="12994"/>
                  </a:cubicBezTo>
                  <a:cubicBezTo>
                    <a:pt x="5382" y="12994"/>
                    <a:pt x="10320" y="15416"/>
                    <a:pt x="15943" y="18172"/>
                  </a:cubicBezTo>
                  <a:cubicBezTo>
                    <a:pt x="23357" y="21805"/>
                    <a:pt x="32025" y="26055"/>
                    <a:pt x="41213" y="26055"/>
                  </a:cubicBezTo>
                  <a:cubicBezTo>
                    <a:pt x="41216" y="26055"/>
                    <a:pt x="41218" y="26055"/>
                    <a:pt x="41220" y="26055"/>
                  </a:cubicBezTo>
                  <a:cubicBezTo>
                    <a:pt x="52074" y="26053"/>
                    <a:pt x="63653" y="20126"/>
                    <a:pt x="74740" y="254"/>
                  </a:cubicBezTo>
                  <a:lnTo>
                    <a:pt x="7428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2970088" y="2130951"/>
              <a:ext cx="1863400" cy="660050"/>
            </a:xfrm>
            <a:custGeom>
              <a:avLst/>
              <a:gdLst/>
              <a:ahLst/>
              <a:cxnLst/>
              <a:rect l="l" t="t" r="r" b="b"/>
              <a:pathLst>
                <a:path w="74536" h="26402" extrusionOk="0">
                  <a:moveTo>
                    <a:pt x="74080" y="1"/>
                  </a:moveTo>
                  <a:cubicBezTo>
                    <a:pt x="65288" y="16182"/>
                    <a:pt x="55388" y="24607"/>
                    <a:pt x="43821" y="25757"/>
                  </a:cubicBezTo>
                  <a:cubicBezTo>
                    <a:pt x="42868" y="25852"/>
                    <a:pt x="41921" y="25897"/>
                    <a:pt x="40980" y="25897"/>
                  </a:cubicBezTo>
                  <a:cubicBezTo>
                    <a:pt x="32083" y="25897"/>
                    <a:pt x="23698" y="21900"/>
                    <a:pt x="16211" y="18334"/>
                  </a:cubicBezTo>
                  <a:cubicBezTo>
                    <a:pt x="10559" y="15640"/>
                    <a:pt x="5586" y="13268"/>
                    <a:pt x="1561" y="13268"/>
                  </a:cubicBezTo>
                  <a:cubicBezTo>
                    <a:pt x="1024" y="13268"/>
                    <a:pt x="504" y="13310"/>
                    <a:pt x="1" y="13400"/>
                  </a:cubicBezTo>
                  <a:lnTo>
                    <a:pt x="89" y="13911"/>
                  </a:lnTo>
                  <a:cubicBezTo>
                    <a:pt x="562" y="13827"/>
                    <a:pt x="1053" y="13788"/>
                    <a:pt x="1562" y="13788"/>
                  </a:cubicBezTo>
                  <a:cubicBezTo>
                    <a:pt x="5469" y="13788"/>
                    <a:pt x="10390" y="16132"/>
                    <a:pt x="15990" y="18801"/>
                  </a:cubicBezTo>
                  <a:cubicBezTo>
                    <a:pt x="23347" y="22308"/>
                    <a:pt x="31940" y="26402"/>
                    <a:pt x="41001" y="26402"/>
                  </a:cubicBezTo>
                  <a:cubicBezTo>
                    <a:pt x="51943" y="26402"/>
                    <a:pt x="63570" y="20434"/>
                    <a:pt x="74536" y="251"/>
                  </a:cubicBezTo>
                  <a:lnTo>
                    <a:pt x="7408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0"/>
          <p:cNvSpPr/>
          <p:nvPr/>
        </p:nvSpPr>
        <p:spPr>
          <a:xfrm>
            <a:off x="7244802" y="-450429"/>
            <a:ext cx="2492195" cy="84163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0"/>
          <p:cNvSpPr/>
          <p:nvPr/>
        </p:nvSpPr>
        <p:spPr>
          <a:xfrm>
            <a:off x="8704375" y="4779622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0"/>
          <p:cNvSpPr/>
          <p:nvPr/>
        </p:nvSpPr>
        <p:spPr>
          <a:xfrm>
            <a:off x="8704375" y="4553972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0"/>
          <p:cNvSpPr/>
          <p:nvPr/>
        </p:nvSpPr>
        <p:spPr>
          <a:xfrm rot="5400000">
            <a:off x="202002" y="224001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0"/>
          <p:cNvSpPr/>
          <p:nvPr/>
        </p:nvSpPr>
        <p:spPr>
          <a:xfrm rot="5400000">
            <a:off x="398453" y="224001"/>
            <a:ext cx="125100" cy="12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0"/>
          <p:cNvSpPr/>
          <p:nvPr/>
        </p:nvSpPr>
        <p:spPr>
          <a:xfrm rot="5400000">
            <a:off x="594904" y="224001"/>
            <a:ext cx="125100" cy="12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1"/>
          <p:cNvSpPr txBox="1">
            <a:spLocks noGrp="1"/>
          </p:cNvSpPr>
          <p:nvPr>
            <p:ph type="subTitle" idx="1"/>
          </p:nvPr>
        </p:nvSpPr>
        <p:spPr>
          <a:xfrm>
            <a:off x="1024800" y="17863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1"/>
          <p:cNvSpPr txBox="1">
            <a:spLocks noGrp="1"/>
          </p:cNvSpPr>
          <p:nvPr>
            <p:ph type="subTitle" idx="2"/>
          </p:nvPr>
        </p:nvSpPr>
        <p:spPr>
          <a:xfrm>
            <a:off x="3579000" y="17863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1"/>
          <p:cNvSpPr txBox="1">
            <a:spLocks noGrp="1"/>
          </p:cNvSpPr>
          <p:nvPr>
            <p:ph type="subTitle" idx="3"/>
          </p:nvPr>
        </p:nvSpPr>
        <p:spPr>
          <a:xfrm>
            <a:off x="1024800" y="33642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1"/>
          <p:cNvSpPr txBox="1">
            <a:spLocks noGrp="1"/>
          </p:cNvSpPr>
          <p:nvPr>
            <p:ph type="subTitle" idx="4"/>
          </p:nvPr>
        </p:nvSpPr>
        <p:spPr>
          <a:xfrm>
            <a:off x="3579000" y="33642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1"/>
          <p:cNvSpPr txBox="1">
            <a:spLocks noGrp="1"/>
          </p:cNvSpPr>
          <p:nvPr>
            <p:ph type="subTitle" idx="5"/>
          </p:nvPr>
        </p:nvSpPr>
        <p:spPr>
          <a:xfrm>
            <a:off x="6133197" y="1786361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1"/>
          <p:cNvSpPr txBox="1">
            <a:spLocks noGrp="1"/>
          </p:cNvSpPr>
          <p:nvPr>
            <p:ph type="subTitle" idx="6"/>
          </p:nvPr>
        </p:nvSpPr>
        <p:spPr>
          <a:xfrm>
            <a:off x="6133197" y="3364250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1"/>
          <p:cNvSpPr txBox="1">
            <a:spLocks noGrp="1"/>
          </p:cNvSpPr>
          <p:nvPr>
            <p:ph type="subTitle" idx="7"/>
          </p:nvPr>
        </p:nvSpPr>
        <p:spPr>
          <a:xfrm>
            <a:off x="1028705" y="14886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8"/>
          </p:nvPr>
        </p:nvSpPr>
        <p:spPr>
          <a:xfrm>
            <a:off x="3582902" y="14886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subTitle" idx="9"/>
          </p:nvPr>
        </p:nvSpPr>
        <p:spPr>
          <a:xfrm>
            <a:off x="6137095" y="1488663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1" name="Google Shape;531;p21"/>
          <p:cNvSpPr txBox="1">
            <a:spLocks noGrp="1"/>
          </p:cNvSpPr>
          <p:nvPr>
            <p:ph type="subTitle" idx="13"/>
          </p:nvPr>
        </p:nvSpPr>
        <p:spPr>
          <a:xfrm>
            <a:off x="1028705" y="30633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subTitle" idx="14"/>
          </p:nvPr>
        </p:nvSpPr>
        <p:spPr>
          <a:xfrm>
            <a:off x="3582902" y="30633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15"/>
          </p:nvPr>
        </p:nvSpPr>
        <p:spPr>
          <a:xfrm>
            <a:off x="6137095" y="30633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34" name="Google Shape;534;p21"/>
          <p:cNvGrpSpPr/>
          <p:nvPr/>
        </p:nvGrpSpPr>
        <p:grpSpPr>
          <a:xfrm>
            <a:off x="7161839" y="-717840"/>
            <a:ext cx="1982151" cy="1257330"/>
            <a:chOff x="974250" y="2843975"/>
            <a:chExt cx="2430000" cy="1541413"/>
          </a:xfrm>
        </p:grpSpPr>
        <p:sp>
          <p:nvSpPr>
            <p:cNvPr id="535" name="Google Shape;535;p21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6" name="Google Shape;536;p21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21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21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21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21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21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21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21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4" name="Google Shape;544;p21"/>
          <p:cNvSpPr/>
          <p:nvPr/>
        </p:nvSpPr>
        <p:spPr>
          <a:xfrm rot="-5036245">
            <a:off x="-1303405" y="4241738"/>
            <a:ext cx="2492231" cy="841643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1"/>
          <p:cNvSpPr/>
          <p:nvPr/>
        </p:nvSpPr>
        <p:spPr>
          <a:xfrm rot="-5036245">
            <a:off x="-1303405" y="3624513"/>
            <a:ext cx="2492231" cy="841643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1"/>
          <p:cNvSpPr/>
          <p:nvPr/>
        </p:nvSpPr>
        <p:spPr>
          <a:xfrm rot="-5036245">
            <a:off x="-1303405" y="3007288"/>
            <a:ext cx="2492231" cy="841643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1"/>
          <p:cNvSpPr/>
          <p:nvPr/>
        </p:nvSpPr>
        <p:spPr>
          <a:xfrm rot="-5036245">
            <a:off x="-1396330" y="3053738"/>
            <a:ext cx="2492231" cy="841643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1"/>
          <p:cNvSpPr/>
          <p:nvPr/>
        </p:nvSpPr>
        <p:spPr>
          <a:xfrm rot="-5036245">
            <a:off x="-1339580" y="4241738"/>
            <a:ext cx="2492231" cy="841643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1"/>
          <p:cNvSpPr/>
          <p:nvPr/>
        </p:nvSpPr>
        <p:spPr>
          <a:xfrm>
            <a:off x="8593841" y="323539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1"/>
          <p:cNvSpPr/>
          <p:nvPr/>
        </p:nvSpPr>
        <p:spPr>
          <a:xfrm>
            <a:off x="7930154" y="323539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1"/>
          <p:cNvSpPr/>
          <p:nvPr/>
        </p:nvSpPr>
        <p:spPr>
          <a:xfrm>
            <a:off x="7604929" y="323539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1"/>
          <p:cNvSpPr/>
          <p:nvPr/>
        </p:nvSpPr>
        <p:spPr>
          <a:xfrm>
            <a:off x="8593849" y="4758147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1"/>
          <p:cNvSpPr/>
          <p:nvPr/>
        </p:nvSpPr>
        <p:spPr>
          <a:xfrm rot="-5036245">
            <a:off x="-1303405" y="161363"/>
            <a:ext cx="2492231" cy="841643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23"/>
          <p:cNvGrpSpPr/>
          <p:nvPr/>
        </p:nvGrpSpPr>
        <p:grpSpPr>
          <a:xfrm>
            <a:off x="-1440586" y="4079885"/>
            <a:ext cx="1982151" cy="1257330"/>
            <a:chOff x="974250" y="2843975"/>
            <a:chExt cx="2430000" cy="1541413"/>
          </a:xfrm>
        </p:grpSpPr>
        <p:sp>
          <p:nvSpPr>
            <p:cNvPr id="597" name="Google Shape;597;p23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8" name="Google Shape;598;p23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23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23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23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23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23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23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23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6" name="Google Shape;606;p23"/>
          <p:cNvGrpSpPr/>
          <p:nvPr/>
        </p:nvGrpSpPr>
        <p:grpSpPr>
          <a:xfrm rot="-9000135">
            <a:off x="-118538" y="4287982"/>
            <a:ext cx="2466774" cy="1363035"/>
            <a:chOff x="4512500" y="445250"/>
            <a:chExt cx="1859625" cy="1027550"/>
          </a:xfrm>
        </p:grpSpPr>
        <p:sp>
          <p:nvSpPr>
            <p:cNvPr id="607" name="Google Shape;607;p23"/>
            <p:cNvSpPr/>
            <p:nvPr/>
          </p:nvSpPr>
          <p:spPr>
            <a:xfrm>
              <a:off x="4549650" y="740675"/>
              <a:ext cx="1822475" cy="732125"/>
            </a:xfrm>
            <a:custGeom>
              <a:avLst/>
              <a:gdLst/>
              <a:ahLst/>
              <a:cxnLst/>
              <a:rect l="l" t="t" r="r" b="b"/>
              <a:pathLst>
                <a:path w="72899" h="29285" extrusionOk="0">
                  <a:moveTo>
                    <a:pt x="72424" y="1"/>
                  </a:moveTo>
                  <a:cubicBezTo>
                    <a:pt x="65118" y="16855"/>
                    <a:pt x="56032" y="26103"/>
                    <a:pt x="44638" y="28268"/>
                  </a:cubicBezTo>
                  <a:cubicBezTo>
                    <a:pt x="42779" y="28622"/>
                    <a:pt x="40923" y="28778"/>
                    <a:pt x="39076" y="28778"/>
                  </a:cubicBezTo>
                  <a:cubicBezTo>
                    <a:pt x="31192" y="28778"/>
                    <a:pt x="23495" y="25918"/>
                    <a:pt x="16548" y="23335"/>
                  </a:cubicBezTo>
                  <a:cubicBezTo>
                    <a:pt x="11168" y="21337"/>
                    <a:pt x="6386" y="19557"/>
                    <a:pt x="2540" y="19557"/>
                  </a:cubicBezTo>
                  <a:cubicBezTo>
                    <a:pt x="1640" y="19557"/>
                    <a:pt x="793" y="19655"/>
                    <a:pt x="0" y="19869"/>
                  </a:cubicBezTo>
                  <a:lnTo>
                    <a:pt x="135" y="20370"/>
                  </a:lnTo>
                  <a:cubicBezTo>
                    <a:pt x="881" y="20169"/>
                    <a:pt x="1683" y="20078"/>
                    <a:pt x="2536" y="20078"/>
                  </a:cubicBezTo>
                  <a:cubicBezTo>
                    <a:pt x="6284" y="20078"/>
                    <a:pt x="11028" y="21841"/>
                    <a:pt x="16366" y="23824"/>
                  </a:cubicBezTo>
                  <a:cubicBezTo>
                    <a:pt x="23199" y="26363"/>
                    <a:pt x="31057" y="29284"/>
                    <a:pt x="39098" y="29284"/>
                  </a:cubicBezTo>
                  <a:cubicBezTo>
                    <a:pt x="50858" y="29284"/>
                    <a:pt x="63004" y="23036"/>
                    <a:pt x="72899" y="208"/>
                  </a:cubicBezTo>
                  <a:lnTo>
                    <a:pt x="7242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4545550" y="708000"/>
              <a:ext cx="1817325" cy="741425"/>
            </a:xfrm>
            <a:custGeom>
              <a:avLst/>
              <a:gdLst/>
              <a:ahLst/>
              <a:cxnLst/>
              <a:rect l="l" t="t" r="r" b="b"/>
              <a:pathLst>
                <a:path w="72693" h="29657" extrusionOk="0">
                  <a:moveTo>
                    <a:pt x="72216" y="1"/>
                  </a:moveTo>
                  <a:cubicBezTo>
                    <a:pt x="65096" y="16939"/>
                    <a:pt x="56108" y="26289"/>
                    <a:pt x="44739" y="28582"/>
                  </a:cubicBezTo>
                  <a:cubicBezTo>
                    <a:pt x="42763" y="28981"/>
                    <a:pt x="40788" y="29156"/>
                    <a:pt x="38823" y="29156"/>
                  </a:cubicBezTo>
                  <a:cubicBezTo>
                    <a:pt x="31064" y="29156"/>
                    <a:pt x="23460" y="26427"/>
                    <a:pt x="16589" y="23958"/>
                  </a:cubicBezTo>
                  <a:cubicBezTo>
                    <a:pt x="11251" y="22044"/>
                    <a:pt x="6496" y="20336"/>
                    <a:pt x="2675" y="20336"/>
                  </a:cubicBezTo>
                  <a:cubicBezTo>
                    <a:pt x="1724" y="20336"/>
                    <a:pt x="831" y="20442"/>
                    <a:pt x="1" y="20677"/>
                  </a:cubicBezTo>
                  <a:lnTo>
                    <a:pt x="142" y="21176"/>
                  </a:lnTo>
                  <a:cubicBezTo>
                    <a:pt x="925" y="20954"/>
                    <a:pt x="1773" y="20854"/>
                    <a:pt x="2680" y="20854"/>
                  </a:cubicBezTo>
                  <a:cubicBezTo>
                    <a:pt x="6405" y="20854"/>
                    <a:pt x="11119" y="22547"/>
                    <a:pt x="16411" y="24447"/>
                  </a:cubicBezTo>
                  <a:cubicBezTo>
                    <a:pt x="23169" y="26872"/>
                    <a:pt x="30925" y="29656"/>
                    <a:pt x="38838" y="29656"/>
                  </a:cubicBezTo>
                  <a:cubicBezTo>
                    <a:pt x="50715" y="29654"/>
                    <a:pt x="62950" y="23381"/>
                    <a:pt x="72692" y="203"/>
                  </a:cubicBezTo>
                  <a:lnTo>
                    <a:pt x="72216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4541450" y="675025"/>
              <a:ext cx="1812200" cy="751075"/>
            </a:xfrm>
            <a:custGeom>
              <a:avLst/>
              <a:gdLst/>
              <a:ahLst/>
              <a:cxnLst/>
              <a:rect l="l" t="t" r="r" b="b"/>
              <a:pathLst>
                <a:path w="72488" h="30043" extrusionOk="0">
                  <a:moveTo>
                    <a:pt x="72007" y="0"/>
                  </a:moveTo>
                  <a:cubicBezTo>
                    <a:pt x="65074" y="17022"/>
                    <a:pt x="56188" y="26474"/>
                    <a:pt x="44839" y="28897"/>
                  </a:cubicBezTo>
                  <a:cubicBezTo>
                    <a:pt x="42743" y="29344"/>
                    <a:pt x="40645" y="29539"/>
                    <a:pt x="38557" y="29539"/>
                  </a:cubicBezTo>
                  <a:cubicBezTo>
                    <a:pt x="30923" y="29539"/>
                    <a:pt x="23421" y="26939"/>
                    <a:pt x="16630" y="24586"/>
                  </a:cubicBezTo>
                  <a:cubicBezTo>
                    <a:pt x="11334" y="22751"/>
                    <a:pt x="6612" y="21114"/>
                    <a:pt x="2813" y="21114"/>
                  </a:cubicBezTo>
                  <a:cubicBezTo>
                    <a:pt x="1809" y="21114"/>
                    <a:pt x="869" y="21229"/>
                    <a:pt x="1" y="21484"/>
                  </a:cubicBezTo>
                  <a:lnTo>
                    <a:pt x="148" y="21984"/>
                  </a:lnTo>
                  <a:cubicBezTo>
                    <a:pt x="968" y="21742"/>
                    <a:pt x="1861" y="21633"/>
                    <a:pt x="2819" y="21633"/>
                  </a:cubicBezTo>
                  <a:cubicBezTo>
                    <a:pt x="6523" y="21633"/>
                    <a:pt x="11206" y="23256"/>
                    <a:pt x="16458" y="25077"/>
                  </a:cubicBezTo>
                  <a:cubicBezTo>
                    <a:pt x="23136" y="27393"/>
                    <a:pt x="30784" y="30042"/>
                    <a:pt x="38569" y="30042"/>
                  </a:cubicBezTo>
                  <a:cubicBezTo>
                    <a:pt x="50572" y="30042"/>
                    <a:pt x="62899" y="23741"/>
                    <a:pt x="72488" y="196"/>
                  </a:cubicBezTo>
                  <a:lnTo>
                    <a:pt x="72007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4537325" y="642225"/>
              <a:ext cx="1807025" cy="760750"/>
            </a:xfrm>
            <a:custGeom>
              <a:avLst/>
              <a:gdLst/>
              <a:ahLst/>
              <a:cxnLst/>
              <a:rect l="l" t="t" r="r" b="b"/>
              <a:pathLst>
                <a:path w="72281" h="30430" extrusionOk="0">
                  <a:moveTo>
                    <a:pt x="71798" y="1"/>
                  </a:moveTo>
                  <a:cubicBezTo>
                    <a:pt x="65050" y="17107"/>
                    <a:pt x="56265" y="26661"/>
                    <a:pt x="44939" y="29212"/>
                  </a:cubicBezTo>
                  <a:cubicBezTo>
                    <a:pt x="42722" y="29712"/>
                    <a:pt x="40499" y="29927"/>
                    <a:pt x="38285" y="29927"/>
                  </a:cubicBezTo>
                  <a:cubicBezTo>
                    <a:pt x="30777" y="29927"/>
                    <a:pt x="23378" y="27453"/>
                    <a:pt x="16670" y="25210"/>
                  </a:cubicBezTo>
                  <a:cubicBezTo>
                    <a:pt x="11422" y="23459"/>
                    <a:pt x="6735" y="21892"/>
                    <a:pt x="2961" y="21892"/>
                  </a:cubicBezTo>
                  <a:cubicBezTo>
                    <a:pt x="1899" y="21892"/>
                    <a:pt x="910" y="22016"/>
                    <a:pt x="0" y="22295"/>
                  </a:cubicBezTo>
                  <a:lnTo>
                    <a:pt x="152" y="22792"/>
                  </a:lnTo>
                  <a:cubicBezTo>
                    <a:pt x="1010" y="22529"/>
                    <a:pt x="1950" y="22412"/>
                    <a:pt x="2962" y="22412"/>
                  </a:cubicBezTo>
                  <a:cubicBezTo>
                    <a:pt x="6648" y="22412"/>
                    <a:pt x="11297" y="23966"/>
                    <a:pt x="16503" y="25706"/>
                  </a:cubicBezTo>
                  <a:cubicBezTo>
                    <a:pt x="23101" y="27909"/>
                    <a:pt x="30640" y="30430"/>
                    <a:pt x="38298" y="30430"/>
                  </a:cubicBezTo>
                  <a:cubicBezTo>
                    <a:pt x="50424" y="30426"/>
                    <a:pt x="62849" y="24104"/>
                    <a:pt x="72281" y="193"/>
                  </a:cubicBezTo>
                  <a:lnTo>
                    <a:pt x="71798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4533075" y="609500"/>
              <a:ext cx="1801875" cy="770350"/>
            </a:xfrm>
            <a:custGeom>
              <a:avLst/>
              <a:gdLst/>
              <a:ahLst/>
              <a:cxnLst/>
              <a:rect l="l" t="t" r="r" b="b"/>
              <a:pathLst>
                <a:path w="72075" h="30814" extrusionOk="0">
                  <a:moveTo>
                    <a:pt x="71591" y="0"/>
                  </a:moveTo>
                  <a:cubicBezTo>
                    <a:pt x="65032" y="17192"/>
                    <a:pt x="56347" y="26851"/>
                    <a:pt x="45043" y="29525"/>
                  </a:cubicBezTo>
                  <a:cubicBezTo>
                    <a:pt x="42702" y="30079"/>
                    <a:pt x="40352" y="30315"/>
                    <a:pt x="38011" y="30315"/>
                  </a:cubicBezTo>
                  <a:cubicBezTo>
                    <a:pt x="30626" y="30315"/>
                    <a:pt x="23332" y="27967"/>
                    <a:pt x="16712" y="25836"/>
                  </a:cubicBezTo>
                  <a:cubicBezTo>
                    <a:pt x="11515" y="24162"/>
                    <a:pt x="6863" y="22664"/>
                    <a:pt x="3112" y="22664"/>
                  </a:cubicBezTo>
                  <a:cubicBezTo>
                    <a:pt x="1991" y="22664"/>
                    <a:pt x="951" y="22798"/>
                    <a:pt x="0" y="23101"/>
                  </a:cubicBezTo>
                  <a:lnTo>
                    <a:pt x="160" y="23596"/>
                  </a:lnTo>
                  <a:cubicBezTo>
                    <a:pt x="1059" y="23308"/>
                    <a:pt x="2050" y="23181"/>
                    <a:pt x="3123" y="23181"/>
                  </a:cubicBezTo>
                  <a:cubicBezTo>
                    <a:pt x="6785" y="23181"/>
                    <a:pt x="11398" y="24667"/>
                    <a:pt x="16556" y="26327"/>
                  </a:cubicBezTo>
                  <a:cubicBezTo>
                    <a:pt x="23066" y="28424"/>
                    <a:pt x="30493" y="30814"/>
                    <a:pt x="38022" y="30814"/>
                  </a:cubicBezTo>
                  <a:cubicBezTo>
                    <a:pt x="50283" y="30814"/>
                    <a:pt x="62812" y="24469"/>
                    <a:pt x="72074" y="184"/>
                  </a:cubicBezTo>
                  <a:lnTo>
                    <a:pt x="715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4528975" y="576500"/>
              <a:ext cx="1796800" cy="780350"/>
            </a:xfrm>
            <a:custGeom>
              <a:avLst/>
              <a:gdLst/>
              <a:ahLst/>
              <a:cxnLst/>
              <a:rect l="l" t="t" r="r" b="b"/>
              <a:pathLst>
                <a:path w="71872" h="31214" extrusionOk="0">
                  <a:moveTo>
                    <a:pt x="71387" y="1"/>
                  </a:moveTo>
                  <a:cubicBezTo>
                    <a:pt x="65010" y="17276"/>
                    <a:pt x="56427" y="27037"/>
                    <a:pt x="45146" y="29840"/>
                  </a:cubicBezTo>
                  <a:cubicBezTo>
                    <a:pt x="42680" y="30453"/>
                    <a:pt x="40200" y="30711"/>
                    <a:pt x="37728" y="30711"/>
                  </a:cubicBezTo>
                  <a:cubicBezTo>
                    <a:pt x="30472" y="30711"/>
                    <a:pt x="23288" y="28486"/>
                    <a:pt x="16755" y="26463"/>
                  </a:cubicBezTo>
                  <a:cubicBezTo>
                    <a:pt x="11611" y="24868"/>
                    <a:pt x="6998" y="23440"/>
                    <a:pt x="3273" y="23440"/>
                  </a:cubicBezTo>
                  <a:cubicBezTo>
                    <a:pt x="2089" y="23440"/>
                    <a:pt x="994" y="23584"/>
                    <a:pt x="1" y="23913"/>
                  </a:cubicBezTo>
                  <a:lnTo>
                    <a:pt x="164" y="24406"/>
                  </a:lnTo>
                  <a:cubicBezTo>
                    <a:pt x="1102" y="24096"/>
                    <a:pt x="2143" y="23959"/>
                    <a:pt x="3273" y="23959"/>
                  </a:cubicBezTo>
                  <a:cubicBezTo>
                    <a:pt x="6915" y="23959"/>
                    <a:pt x="11493" y="25376"/>
                    <a:pt x="16601" y="26958"/>
                  </a:cubicBezTo>
                  <a:cubicBezTo>
                    <a:pt x="23026" y="28950"/>
                    <a:pt x="30338" y="31213"/>
                    <a:pt x="37736" y="31213"/>
                  </a:cubicBezTo>
                  <a:cubicBezTo>
                    <a:pt x="50132" y="31213"/>
                    <a:pt x="62768" y="24854"/>
                    <a:pt x="71872" y="181"/>
                  </a:cubicBezTo>
                  <a:lnTo>
                    <a:pt x="71387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4524950" y="543725"/>
              <a:ext cx="1791625" cy="790300"/>
            </a:xfrm>
            <a:custGeom>
              <a:avLst/>
              <a:gdLst/>
              <a:ahLst/>
              <a:cxnLst/>
              <a:rect l="l" t="t" r="r" b="b"/>
              <a:pathLst>
                <a:path w="71665" h="31612" extrusionOk="0">
                  <a:moveTo>
                    <a:pt x="71178" y="0"/>
                  </a:moveTo>
                  <a:cubicBezTo>
                    <a:pt x="64989" y="17362"/>
                    <a:pt x="56504" y="27225"/>
                    <a:pt x="45246" y="30155"/>
                  </a:cubicBezTo>
                  <a:cubicBezTo>
                    <a:pt x="42653" y="30829"/>
                    <a:pt x="40040" y="31110"/>
                    <a:pt x="37435" y="31110"/>
                  </a:cubicBezTo>
                  <a:cubicBezTo>
                    <a:pt x="30306" y="31110"/>
                    <a:pt x="23234" y="29006"/>
                    <a:pt x="16793" y="27088"/>
                  </a:cubicBezTo>
                  <a:cubicBezTo>
                    <a:pt x="11701" y="25573"/>
                    <a:pt x="7127" y="24212"/>
                    <a:pt x="3427" y="24212"/>
                  </a:cubicBezTo>
                  <a:cubicBezTo>
                    <a:pt x="2181" y="24212"/>
                    <a:pt x="1034" y="24366"/>
                    <a:pt x="0" y="24721"/>
                  </a:cubicBezTo>
                  <a:lnTo>
                    <a:pt x="168" y="25212"/>
                  </a:lnTo>
                  <a:cubicBezTo>
                    <a:pt x="1145" y="24877"/>
                    <a:pt x="2237" y="24730"/>
                    <a:pt x="3428" y="24730"/>
                  </a:cubicBezTo>
                  <a:cubicBezTo>
                    <a:pt x="7047" y="24730"/>
                    <a:pt x="11586" y="26082"/>
                    <a:pt x="16646" y="27587"/>
                  </a:cubicBezTo>
                  <a:cubicBezTo>
                    <a:pt x="22980" y="29472"/>
                    <a:pt x="30171" y="31612"/>
                    <a:pt x="37436" y="31612"/>
                  </a:cubicBezTo>
                  <a:cubicBezTo>
                    <a:pt x="49974" y="31610"/>
                    <a:pt x="62730" y="25235"/>
                    <a:pt x="71665" y="174"/>
                  </a:cubicBezTo>
                  <a:lnTo>
                    <a:pt x="71178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520750" y="510825"/>
              <a:ext cx="1786525" cy="800450"/>
            </a:xfrm>
            <a:custGeom>
              <a:avLst/>
              <a:gdLst/>
              <a:ahLst/>
              <a:cxnLst/>
              <a:rect l="l" t="t" r="r" b="b"/>
              <a:pathLst>
                <a:path w="71461" h="32018" extrusionOk="0">
                  <a:moveTo>
                    <a:pt x="70969" y="1"/>
                  </a:moveTo>
                  <a:cubicBezTo>
                    <a:pt x="64967" y="17448"/>
                    <a:pt x="56584" y="27414"/>
                    <a:pt x="45346" y="30471"/>
                  </a:cubicBezTo>
                  <a:cubicBezTo>
                    <a:pt x="42625" y="31211"/>
                    <a:pt x="39877" y="31516"/>
                    <a:pt x="37135" y="31516"/>
                  </a:cubicBezTo>
                  <a:cubicBezTo>
                    <a:pt x="30138" y="31516"/>
                    <a:pt x="23183" y="29529"/>
                    <a:pt x="16836" y="27717"/>
                  </a:cubicBezTo>
                  <a:cubicBezTo>
                    <a:pt x="11801" y="26277"/>
                    <a:pt x="7271" y="24983"/>
                    <a:pt x="3597" y="24983"/>
                  </a:cubicBezTo>
                  <a:cubicBezTo>
                    <a:pt x="2283" y="24983"/>
                    <a:pt x="1079" y="25148"/>
                    <a:pt x="0" y="25532"/>
                  </a:cubicBezTo>
                  <a:lnTo>
                    <a:pt x="174" y="26021"/>
                  </a:lnTo>
                  <a:cubicBezTo>
                    <a:pt x="1194" y="25658"/>
                    <a:pt x="2340" y="25501"/>
                    <a:pt x="3597" y="25501"/>
                  </a:cubicBezTo>
                  <a:cubicBezTo>
                    <a:pt x="7192" y="25501"/>
                    <a:pt x="11690" y="26786"/>
                    <a:pt x="16693" y="28214"/>
                  </a:cubicBezTo>
                  <a:cubicBezTo>
                    <a:pt x="22933" y="29998"/>
                    <a:pt x="30004" y="32017"/>
                    <a:pt x="37138" y="32017"/>
                  </a:cubicBezTo>
                  <a:cubicBezTo>
                    <a:pt x="49819" y="32017"/>
                    <a:pt x="62702" y="25632"/>
                    <a:pt x="71460" y="170"/>
                  </a:cubicBezTo>
                  <a:lnTo>
                    <a:pt x="70969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4516600" y="478050"/>
              <a:ext cx="1781475" cy="810625"/>
            </a:xfrm>
            <a:custGeom>
              <a:avLst/>
              <a:gdLst/>
              <a:ahLst/>
              <a:cxnLst/>
              <a:rect l="l" t="t" r="r" b="b"/>
              <a:pathLst>
                <a:path w="71259" h="32425" extrusionOk="0">
                  <a:moveTo>
                    <a:pt x="70765" y="0"/>
                  </a:moveTo>
                  <a:cubicBezTo>
                    <a:pt x="64946" y="17530"/>
                    <a:pt x="56669" y="27598"/>
                    <a:pt x="45449" y="30783"/>
                  </a:cubicBezTo>
                  <a:cubicBezTo>
                    <a:pt x="42595" y="31593"/>
                    <a:pt x="39705" y="31923"/>
                    <a:pt x="36822" y="31923"/>
                  </a:cubicBezTo>
                  <a:cubicBezTo>
                    <a:pt x="29956" y="31923"/>
                    <a:pt x="23123" y="30053"/>
                    <a:pt x="16877" y="28342"/>
                  </a:cubicBezTo>
                  <a:cubicBezTo>
                    <a:pt x="11902" y="26979"/>
                    <a:pt x="7416" y="25751"/>
                    <a:pt x="3770" y="25751"/>
                  </a:cubicBezTo>
                  <a:cubicBezTo>
                    <a:pt x="2386" y="25751"/>
                    <a:pt x="1123" y="25928"/>
                    <a:pt x="1" y="26341"/>
                  </a:cubicBezTo>
                  <a:lnTo>
                    <a:pt x="179" y="26828"/>
                  </a:lnTo>
                  <a:cubicBezTo>
                    <a:pt x="1242" y="26436"/>
                    <a:pt x="2448" y="26268"/>
                    <a:pt x="3775" y="26268"/>
                  </a:cubicBezTo>
                  <a:cubicBezTo>
                    <a:pt x="7346" y="26268"/>
                    <a:pt x="11799" y="27487"/>
                    <a:pt x="16740" y="28840"/>
                  </a:cubicBezTo>
                  <a:cubicBezTo>
                    <a:pt x="22884" y="30523"/>
                    <a:pt x="29830" y="32424"/>
                    <a:pt x="36827" y="32424"/>
                  </a:cubicBezTo>
                  <a:cubicBezTo>
                    <a:pt x="49661" y="32424"/>
                    <a:pt x="62675" y="26026"/>
                    <a:pt x="71258" y="164"/>
                  </a:cubicBezTo>
                  <a:lnTo>
                    <a:pt x="70765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4512500" y="445250"/>
              <a:ext cx="1776200" cy="820900"/>
            </a:xfrm>
            <a:custGeom>
              <a:avLst/>
              <a:gdLst/>
              <a:ahLst/>
              <a:cxnLst/>
              <a:rect l="l" t="t" r="r" b="b"/>
              <a:pathLst>
                <a:path w="71048" h="32836" extrusionOk="0">
                  <a:moveTo>
                    <a:pt x="70555" y="1"/>
                  </a:moveTo>
                  <a:cubicBezTo>
                    <a:pt x="64926" y="17612"/>
                    <a:pt x="56745" y="27784"/>
                    <a:pt x="45551" y="31097"/>
                  </a:cubicBezTo>
                  <a:cubicBezTo>
                    <a:pt x="42569" y="31979"/>
                    <a:pt x="39541" y="32333"/>
                    <a:pt x="36517" y="32333"/>
                  </a:cubicBezTo>
                  <a:cubicBezTo>
                    <a:pt x="29783" y="32333"/>
                    <a:pt x="23069" y="30574"/>
                    <a:pt x="16921" y="28963"/>
                  </a:cubicBezTo>
                  <a:cubicBezTo>
                    <a:pt x="12006" y="27675"/>
                    <a:pt x="7568" y="26512"/>
                    <a:pt x="3951" y="26512"/>
                  </a:cubicBezTo>
                  <a:cubicBezTo>
                    <a:pt x="2494" y="26512"/>
                    <a:pt x="1169" y="26701"/>
                    <a:pt x="1" y="27146"/>
                  </a:cubicBezTo>
                  <a:lnTo>
                    <a:pt x="185" y="27633"/>
                  </a:lnTo>
                  <a:cubicBezTo>
                    <a:pt x="1292" y="27211"/>
                    <a:pt x="2556" y="27032"/>
                    <a:pt x="3953" y="27032"/>
                  </a:cubicBezTo>
                  <a:cubicBezTo>
                    <a:pt x="7499" y="27032"/>
                    <a:pt x="11904" y="28186"/>
                    <a:pt x="16788" y="29466"/>
                  </a:cubicBezTo>
                  <a:cubicBezTo>
                    <a:pt x="22831" y="31050"/>
                    <a:pt x="29644" y="32836"/>
                    <a:pt x="36504" y="32836"/>
                  </a:cubicBezTo>
                  <a:cubicBezTo>
                    <a:pt x="49494" y="32836"/>
                    <a:pt x="62649" y="26434"/>
                    <a:pt x="71048" y="158"/>
                  </a:cubicBezTo>
                  <a:lnTo>
                    <a:pt x="7055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23"/>
          <p:cNvGrpSpPr/>
          <p:nvPr/>
        </p:nvGrpSpPr>
        <p:grpSpPr>
          <a:xfrm>
            <a:off x="541605" y="4079885"/>
            <a:ext cx="1982151" cy="1257330"/>
            <a:chOff x="974250" y="2843975"/>
            <a:chExt cx="2430000" cy="1541413"/>
          </a:xfrm>
        </p:grpSpPr>
        <p:sp>
          <p:nvSpPr>
            <p:cNvPr id="618" name="Google Shape;618;p23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9" name="Google Shape;619;p23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23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23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23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23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23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23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23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7" name="Google Shape;627;p23"/>
          <p:cNvGrpSpPr/>
          <p:nvPr/>
        </p:nvGrpSpPr>
        <p:grpSpPr>
          <a:xfrm>
            <a:off x="2523796" y="4079885"/>
            <a:ext cx="1982151" cy="1257330"/>
            <a:chOff x="974250" y="2843975"/>
            <a:chExt cx="2430000" cy="1541413"/>
          </a:xfrm>
        </p:grpSpPr>
        <p:sp>
          <p:nvSpPr>
            <p:cNvPr id="628" name="Google Shape;628;p23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9" name="Google Shape;629;p23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23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23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23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23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23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23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23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37" name="Google Shape;637;p23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3"/>
          <p:cNvSpPr txBox="1">
            <a:spLocks noGrp="1"/>
          </p:cNvSpPr>
          <p:nvPr>
            <p:ph type="title"/>
          </p:nvPr>
        </p:nvSpPr>
        <p:spPr>
          <a:xfrm>
            <a:off x="2117600" y="692400"/>
            <a:ext cx="490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3"/>
          <p:cNvSpPr txBox="1">
            <a:spLocks noGrp="1"/>
          </p:cNvSpPr>
          <p:nvPr>
            <p:ph type="subTitle" idx="1"/>
          </p:nvPr>
        </p:nvSpPr>
        <p:spPr>
          <a:xfrm>
            <a:off x="2117600" y="1841450"/>
            <a:ext cx="49086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/>
          <p:nvPr/>
        </p:nvSpPr>
        <p:spPr>
          <a:xfrm>
            <a:off x="1996200" y="3611950"/>
            <a:ext cx="51516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4"/>
          <p:cNvSpPr/>
          <p:nvPr/>
        </p:nvSpPr>
        <p:spPr>
          <a:xfrm rot="5400000">
            <a:off x="246798" y="239776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4"/>
          <p:cNvSpPr/>
          <p:nvPr/>
        </p:nvSpPr>
        <p:spPr>
          <a:xfrm rot="5400000">
            <a:off x="490367" y="239776"/>
            <a:ext cx="125100" cy="12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24"/>
          <p:cNvSpPr/>
          <p:nvPr/>
        </p:nvSpPr>
        <p:spPr>
          <a:xfrm>
            <a:off x="8594612" y="180772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24"/>
          <p:cNvSpPr/>
          <p:nvPr/>
        </p:nvSpPr>
        <p:spPr>
          <a:xfrm>
            <a:off x="8238337" y="180772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4"/>
          <p:cNvSpPr/>
          <p:nvPr/>
        </p:nvSpPr>
        <p:spPr>
          <a:xfrm>
            <a:off x="8594612" y="433297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24"/>
          <p:cNvGrpSpPr/>
          <p:nvPr/>
        </p:nvGrpSpPr>
        <p:grpSpPr>
          <a:xfrm rot="-9090405">
            <a:off x="-402056" y="4255625"/>
            <a:ext cx="2498010" cy="1148260"/>
            <a:chOff x="2741900" y="1472800"/>
            <a:chExt cx="1883200" cy="865650"/>
          </a:xfrm>
        </p:grpSpPr>
        <p:sp>
          <p:nvSpPr>
            <p:cNvPr id="648" name="Google Shape;648;p24"/>
            <p:cNvSpPr/>
            <p:nvPr/>
          </p:nvSpPr>
          <p:spPr>
            <a:xfrm>
              <a:off x="2766725" y="1669825"/>
              <a:ext cx="1858375" cy="668625"/>
            </a:xfrm>
            <a:custGeom>
              <a:avLst/>
              <a:gdLst/>
              <a:ahLst/>
              <a:cxnLst/>
              <a:rect l="l" t="t" r="r" b="b"/>
              <a:pathLst>
                <a:path w="74335" h="26745" extrusionOk="0">
                  <a:moveTo>
                    <a:pt x="73874" y="1"/>
                  </a:moveTo>
                  <a:cubicBezTo>
                    <a:pt x="65265" y="16264"/>
                    <a:pt x="55471" y="24791"/>
                    <a:pt x="43924" y="26070"/>
                  </a:cubicBezTo>
                  <a:cubicBezTo>
                    <a:pt x="42864" y="26187"/>
                    <a:pt x="41810" y="26242"/>
                    <a:pt x="40762" y="26242"/>
                  </a:cubicBezTo>
                  <a:cubicBezTo>
                    <a:pt x="31995" y="26242"/>
                    <a:pt x="23682" y="22392"/>
                    <a:pt x="16255" y="18954"/>
                  </a:cubicBezTo>
                  <a:cubicBezTo>
                    <a:pt x="10630" y="16350"/>
                    <a:pt x="5676" y="14056"/>
                    <a:pt x="1672" y="14056"/>
                  </a:cubicBezTo>
                  <a:cubicBezTo>
                    <a:pt x="1095" y="14056"/>
                    <a:pt x="537" y="14104"/>
                    <a:pt x="0" y="14205"/>
                  </a:cubicBezTo>
                  <a:lnTo>
                    <a:pt x="98" y="14715"/>
                  </a:lnTo>
                  <a:cubicBezTo>
                    <a:pt x="603" y="14619"/>
                    <a:pt x="1129" y="14575"/>
                    <a:pt x="1675" y="14575"/>
                  </a:cubicBezTo>
                  <a:cubicBezTo>
                    <a:pt x="5559" y="14575"/>
                    <a:pt x="10467" y="16847"/>
                    <a:pt x="16038" y="19425"/>
                  </a:cubicBezTo>
                  <a:cubicBezTo>
                    <a:pt x="23340" y="22806"/>
                    <a:pt x="31845" y="26745"/>
                    <a:pt x="40780" y="26745"/>
                  </a:cubicBezTo>
                  <a:cubicBezTo>
                    <a:pt x="51811" y="26745"/>
                    <a:pt x="63489" y="20734"/>
                    <a:pt x="74335" y="244"/>
                  </a:cubicBezTo>
                  <a:lnTo>
                    <a:pt x="7387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2762625" y="1636925"/>
              <a:ext cx="1853225" cy="677500"/>
            </a:xfrm>
            <a:custGeom>
              <a:avLst/>
              <a:gdLst/>
              <a:ahLst/>
              <a:cxnLst/>
              <a:rect l="l" t="t" r="r" b="b"/>
              <a:pathLst>
                <a:path w="74129" h="27100" extrusionOk="0">
                  <a:moveTo>
                    <a:pt x="73668" y="1"/>
                  </a:moveTo>
                  <a:cubicBezTo>
                    <a:pt x="65245" y="16348"/>
                    <a:pt x="55551" y="24980"/>
                    <a:pt x="44027" y="26383"/>
                  </a:cubicBezTo>
                  <a:cubicBezTo>
                    <a:pt x="42856" y="26526"/>
                    <a:pt x="41692" y="26592"/>
                    <a:pt x="40535" y="26592"/>
                  </a:cubicBezTo>
                  <a:cubicBezTo>
                    <a:pt x="31894" y="26592"/>
                    <a:pt x="23663" y="22891"/>
                    <a:pt x="16296" y="19581"/>
                  </a:cubicBezTo>
                  <a:cubicBezTo>
                    <a:pt x="10703" y="17067"/>
                    <a:pt x="5773" y="14847"/>
                    <a:pt x="1791" y="14847"/>
                  </a:cubicBezTo>
                  <a:cubicBezTo>
                    <a:pt x="1171" y="14847"/>
                    <a:pt x="574" y="14901"/>
                    <a:pt x="1" y="15016"/>
                  </a:cubicBezTo>
                  <a:lnTo>
                    <a:pt x="103" y="15523"/>
                  </a:lnTo>
                  <a:cubicBezTo>
                    <a:pt x="639" y="15416"/>
                    <a:pt x="1200" y="15366"/>
                    <a:pt x="1784" y="15366"/>
                  </a:cubicBezTo>
                  <a:cubicBezTo>
                    <a:pt x="5649" y="15366"/>
                    <a:pt x="10541" y="17562"/>
                    <a:pt x="16086" y="20055"/>
                  </a:cubicBezTo>
                  <a:cubicBezTo>
                    <a:pt x="23324" y="23312"/>
                    <a:pt x="31747" y="27099"/>
                    <a:pt x="40551" y="27099"/>
                  </a:cubicBezTo>
                  <a:cubicBezTo>
                    <a:pt x="51676" y="27097"/>
                    <a:pt x="63410" y="21052"/>
                    <a:pt x="74128" y="238"/>
                  </a:cubicBezTo>
                  <a:lnTo>
                    <a:pt x="7366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2758475" y="1604050"/>
              <a:ext cx="1848075" cy="686325"/>
            </a:xfrm>
            <a:custGeom>
              <a:avLst/>
              <a:gdLst/>
              <a:ahLst/>
              <a:cxnLst/>
              <a:rect l="l" t="t" r="r" b="b"/>
              <a:pathLst>
                <a:path w="73923" h="27453" extrusionOk="0">
                  <a:moveTo>
                    <a:pt x="73458" y="0"/>
                  </a:moveTo>
                  <a:cubicBezTo>
                    <a:pt x="65223" y="16431"/>
                    <a:pt x="55627" y="25165"/>
                    <a:pt x="44127" y="26698"/>
                  </a:cubicBezTo>
                  <a:cubicBezTo>
                    <a:pt x="42844" y="26869"/>
                    <a:pt x="41567" y="26948"/>
                    <a:pt x="40299" y="26948"/>
                  </a:cubicBezTo>
                  <a:cubicBezTo>
                    <a:pt x="31785" y="26948"/>
                    <a:pt x="23638" y="23392"/>
                    <a:pt x="16338" y="20208"/>
                  </a:cubicBezTo>
                  <a:cubicBezTo>
                    <a:pt x="10772" y="17778"/>
                    <a:pt x="5858" y="15636"/>
                    <a:pt x="1900" y="15636"/>
                  </a:cubicBezTo>
                  <a:cubicBezTo>
                    <a:pt x="1240" y="15636"/>
                    <a:pt x="606" y="15696"/>
                    <a:pt x="1" y="15824"/>
                  </a:cubicBezTo>
                  <a:lnTo>
                    <a:pt x="109" y="16333"/>
                  </a:lnTo>
                  <a:cubicBezTo>
                    <a:pt x="681" y="16212"/>
                    <a:pt x="1281" y="16156"/>
                    <a:pt x="1908" y="16156"/>
                  </a:cubicBezTo>
                  <a:cubicBezTo>
                    <a:pt x="5754" y="16156"/>
                    <a:pt x="10618" y="18276"/>
                    <a:pt x="16131" y="20683"/>
                  </a:cubicBezTo>
                  <a:cubicBezTo>
                    <a:pt x="23310" y="23815"/>
                    <a:pt x="31647" y="27453"/>
                    <a:pt x="40322" y="27453"/>
                  </a:cubicBezTo>
                  <a:cubicBezTo>
                    <a:pt x="51544" y="27453"/>
                    <a:pt x="63332" y="21368"/>
                    <a:pt x="73922" y="234"/>
                  </a:cubicBezTo>
                  <a:lnTo>
                    <a:pt x="7345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2754350" y="1571275"/>
              <a:ext cx="1842875" cy="695275"/>
            </a:xfrm>
            <a:custGeom>
              <a:avLst/>
              <a:gdLst/>
              <a:ahLst/>
              <a:cxnLst/>
              <a:rect l="l" t="t" r="r" b="b"/>
              <a:pathLst>
                <a:path w="73715" h="27811" extrusionOk="0">
                  <a:moveTo>
                    <a:pt x="73248" y="0"/>
                  </a:moveTo>
                  <a:cubicBezTo>
                    <a:pt x="65202" y="16517"/>
                    <a:pt x="55709" y="25351"/>
                    <a:pt x="44227" y="27012"/>
                  </a:cubicBezTo>
                  <a:cubicBezTo>
                    <a:pt x="42833" y="27213"/>
                    <a:pt x="41446" y="27306"/>
                    <a:pt x="40067" y="27306"/>
                  </a:cubicBezTo>
                  <a:cubicBezTo>
                    <a:pt x="31680" y="27306"/>
                    <a:pt x="23615" y="23895"/>
                    <a:pt x="16378" y="20834"/>
                  </a:cubicBezTo>
                  <a:cubicBezTo>
                    <a:pt x="10847" y="18493"/>
                    <a:pt x="5957" y="16424"/>
                    <a:pt x="2022" y="16424"/>
                  </a:cubicBezTo>
                  <a:cubicBezTo>
                    <a:pt x="1317" y="16424"/>
                    <a:pt x="642" y="16490"/>
                    <a:pt x="0" y="16633"/>
                  </a:cubicBezTo>
                  <a:lnTo>
                    <a:pt x="113" y="17141"/>
                  </a:lnTo>
                  <a:cubicBezTo>
                    <a:pt x="718" y="17005"/>
                    <a:pt x="1357" y="16942"/>
                    <a:pt x="2028" y="16942"/>
                  </a:cubicBezTo>
                  <a:cubicBezTo>
                    <a:pt x="5852" y="16942"/>
                    <a:pt x="10697" y="18992"/>
                    <a:pt x="16175" y="21310"/>
                  </a:cubicBezTo>
                  <a:cubicBezTo>
                    <a:pt x="23293" y="24322"/>
                    <a:pt x="31534" y="27810"/>
                    <a:pt x="40084" y="27810"/>
                  </a:cubicBezTo>
                  <a:cubicBezTo>
                    <a:pt x="51406" y="27810"/>
                    <a:pt x="63260" y="21687"/>
                    <a:pt x="73715" y="227"/>
                  </a:cubicBezTo>
                  <a:lnTo>
                    <a:pt x="7324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2750250" y="1538325"/>
              <a:ext cx="1837825" cy="704425"/>
            </a:xfrm>
            <a:custGeom>
              <a:avLst/>
              <a:gdLst/>
              <a:ahLst/>
              <a:cxnLst/>
              <a:rect l="l" t="t" r="r" b="b"/>
              <a:pathLst>
                <a:path w="73513" h="28177" extrusionOk="0">
                  <a:moveTo>
                    <a:pt x="73042" y="0"/>
                  </a:moveTo>
                  <a:cubicBezTo>
                    <a:pt x="65182" y="16603"/>
                    <a:pt x="55787" y="25542"/>
                    <a:pt x="44329" y="27328"/>
                  </a:cubicBezTo>
                  <a:cubicBezTo>
                    <a:pt x="42821" y="27563"/>
                    <a:pt x="41319" y="27670"/>
                    <a:pt x="39826" y="27670"/>
                  </a:cubicBezTo>
                  <a:cubicBezTo>
                    <a:pt x="31566" y="27670"/>
                    <a:pt x="23588" y="24397"/>
                    <a:pt x="16421" y="21458"/>
                  </a:cubicBezTo>
                  <a:cubicBezTo>
                    <a:pt x="10924" y="19204"/>
                    <a:pt x="6057" y="17210"/>
                    <a:pt x="2144" y="17210"/>
                  </a:cubicBezTo>
                  <a:cubicBezTo>
                    <a:pt x="1394" y="17210"/>
                    <a:pt x="678" y="17283"/>
                    <a:pt x="0" y="17442"/>
                  </a:cubicBezTo>
                  <a:lnTo>
                    <a:pt x="117" y="17949"/>
                  </a:lnTo>
                  <a:cubicBezTo>
                    <a:pt x="756" y="17799"/>
                    <a:pt x="1433" y="17730"/>
                    <a:pt x="2146" y="17730"/>
                  </a:cubicBezTo>
                  <a:cubicBezTo>
                    <a:pt x="5952" y="17730"/>
                    <a:pt x="10774" y="19708"/>
                    <a:pt x="16223" y="21941"/>
                  </a:cubicBezTo>
                  <a:cubicBezTo>
                    <a:pt x="23271" y="24834"/>
                    <a:pt x="31424" y="28177"/>
                    <a:pt x="39845" y="28177"/>
                  </a:cubicBezTo>
                  <a:cubicBezTo>
                    <a:pt x="51271" y="28177"/>
                    <a:pt x="63191" y="22021"/>
                    <a:pt x="73512" y="223"/>
                  </a:cubicBezTo>
                  <a:lnTo>
                    <a:pt x="7304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2746100" y="1505600"/>
              <a:ext cx="1832675" cy="713425"/>
            </a:xfrm>
            <a:custGeom>
              <a:avLst/>
              <a:gdLst/>
              <a:ahLst/>
              <a:cxnLst/>
              <a:rect l="l" t="t" r="r" b="b"/>
              <a:pathLst>
                <a:path w="73307" h="28537" extrusionOk="0">
                  <a:moveTo>
                    <a:pt x="72836" y="0"/>
                  </a:moveTo>
                  <a:cubicBezTo>
                    <a:pt x="65159" y="16689"/>
                    <a:pt x="55869" y="25728"/>
                    <a:pt x="44432" y="27641"/>
                  </a:cubicBezTo>
                  <a:cubicBezTo>
                    <a:pt x="42808" y="27913"/>
                    <a:pt x="41188" y="28035"/>
                    <a:pt x="39579" y="28035"/>
                  </a:cubicBezTo>
                  <a:cubicBezTo>
                    <a:pt x="31445" y="28035"/>
                    <a:pt x="23559" y="24902"/>
                    <a:pt x="16462" y="22084"/>
                  </a:cubicBezTo>
                  <a:cubicBezTo>
                    <a:pt x="11005" y="19916"/>
                    <a:pt x="6163" y="17992"/>
                    <a:pt x="2273" y="17992"/>
                  </a:cubicBezTo>
                  <a:cubicBezTo>
                    <a:pt x="1474" y="17992"/>
                    <a:pt x="716" y="18073"/>
                    <a:pt x="1" y="18250"/>
                  </a:cubicBezTo>
                  <a:lnTo>
                    <a:pt x="126" y="18755"/>
                  </a:lnTo>
                  <a:cubicBezTo>
                    <a:pt x="800" y="18588"/>
                    <a:pt x="1519" y="18511"/>
                    <a:pt x="2278" y="18511"/>
                  </a:cubicBezTo>
                  <a:cubicBezTo>
                    <a:pt x="6062" y="18511"/>
                    <a:pt x="10860" y="20416"/>
                    <a:pt x="16270" y="22565"/>
                  </a:cubicBezTo>
                  <a:cubicBezTo>
                    <a:pt x="23249" y="25337"/>
                    <a:pt x="31307" y="28537"/>
                    <a:pt x="39602" y="28537"/>
                  </a:cubicBezTo>
                  <a:cubicBezTo>
                    <a:pt x="51134" y="28537"/>
                    <a:pt x="63128" y="22348"/>
                    <a:pt x="73306" y="219"/>
                  </a:cubicBezTo>
                  <a:lnTo>
                    <a:pt x="7283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2741900" y="1472800"/>
              <a:ext cx="1827550" cy="722650"/>
            </a:xfrm>
            <a:custGeom>
              <a:avLst/>
              <a:gdLst/>
              <a:ahLst/>
              <a:cxnLst/>
              <a:rect l="l" t="t" r="r" b="b"/>
              <a:pathLst>
                <a:path w="73102" h="28906" extrusionOk="0">
                  <a:moveTo>
                    <a:pt x="72629" y="1"/>
                  </a:moveTo>
                  <a:cubicBezTo>
                    <a:pt x="65139" y="16769"/>
                    <a:pt x="55947" y="25912"/>
                    <a:pt x="44535" y="27954"/>
                  </a:cubicBezTo>
                  <a:cubicBezTo>
                    <a:pt x="42795" y="28265"/>
                    <a:pt x="41060" y="28404"/>
                    <a:pt x="39335" y="28404"/>
                  </a:cubicBezTo>
                  <a:cubicBezTo>
                    <a:pt x="31325" y="28404"/>
                    <a:pt x="23529" y="25409"/>
                    <a:pt x="16505" y="22708"/>
                  </a:cubicBezTo>
                  <a:cubicBezTo>
                    <a:pt x="11088" y="20626"/>
                    <a:pt x="6276" y="18774"/>
                    <a:pt x="2407" y="18774"/>
                  </a:cubicBezTo>
                  <a:cubicBezTo>
                    <a:pt x="1558" y="18774"/>
                    <a:pt x="755" y="18863"/>
                    <a:pt x="1" y="19058"/>
                  </a:cubicBezTo>
                  <a:lnTo>
                    <a:pt x="132" y="19560"/>
                  </a:lnTo>
                  <a:cubicBezTo>
                    <a:pt x="842" y="19376"/>
                    <a:pt x="1603" y="19292"/>
                    <a:pt x="2409" y="19292"/>
                  </a:cubicBezTo>
                  <a:cubicBezTo>
                    <a:pt x="6177" y="19292"/>
                    <a:pt x="10947" y="21125"/>
                    <a:pt x="16321" y="23191"/>
                  </a:cubicBezTo>
                  <a:cubicBezTo>
                    <a:pt x="23230" y="25847"/>
                    <a:pt x="31187" y="28905"/>
                    <a:pt x="39354" y="28905"/>
                  </a:cubicBezTo>
                  <a:cubicBezTo>
                    <a:pt x="51000" y="28905"/>
                    <a:pt x="63067" y="22686"/>
                    <a:pt x="73102" y="213"/>
                  </a:cubicBezTo>
                  <a:lnTo>
                    <a:pt x="7262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24"/>
          <p:cNvSpPr/>
          <p:nvPr/>
        </p:nvSpPr>
        <p:spPr>
          <a:xfrm rot="2187366">
            <a:off x="7120586" y="-134537"/>
            <a:ext cx="2492147" cy="841615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4"/>
          <p:cNvSpPr/>
          <p:nvPr/>
        </p:nvSpPr>
        <p:spPr>
          <a:xfrm rot="534208">
            <a:off x="5829573" y="-429835"/>
            <a:ext cx="2492164" cy="84162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4"/>
          <p:cNvSpPr/>
          <p:nvPr/>
        </p:nvSpPr>
        <p:spPr>
          <a:xfrm rot="534208">
            <a:off x="5829573" y="-567160"/>
            <a:ext cx="2492164" cy="84162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8" name="Google Shape;658;p24"/>
          <p:cNvGrpSpPr/>
          <p:nvPr/>
        </p:nvGrpSpPr>
        <p:grpSpPr>
          <a:xfrm>
            <a:off x="-211710" y="4667535"/>
            <a:ext cx="1982151" cy="1257330"/>
            <a:chOff x="974250" y="2843975"/>
            <a:chExt cx="2430000" cy="1541413"/>
          </a:xfrm>
        </p:grpSpPr>
        <p:sp>
          <p:nvSpPr>
            <p:cNvPr id="659" name="Google Shape;659;p24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0" name="Google Shape;660;p24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24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24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24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24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24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24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24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68" name="Google Shape;668;p24"/>
          <p:cNvGrpSpPr/>
          <p:nvPr/>
        </p:nvGrpSpPr>
        <p:grpSpPr>
          <a:xfrm>
            <a:off x="1770440" y="4667535"/>
            <a:ext cx="1982151" cy="1257330"/>
            <a:chOff x="974250" y="2843975"/>
            <a:chExt cx="2430000" cy="1541413"/>
          </a:xfrm>
        </p:grpSpPr>
        <p:sp>
          <p:nvSpPr>
            <p:cNvPr id="669" name="Google Shape;669;p24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70" name="Google Shape;670;p24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4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4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4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4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4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4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4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78" name="Google Shape;678;p24"/>
          <p:cNvGrpSpPr/>
          <p:nvPr/>
        </p:nvGrpSpPr>
        <p:grpSpPr>
          <a:xfrm>
            <a:off x="3752590" y="4667535"/>
            <a:ext cx="1982151" cy="1257330"/>
            <a:chOff x="974250" y="2843975"/>
            <a:chExt cx="2430000" cy="1541413"/>
          </a:xfrm>
        </p:grpSpPr>
        <p:sp>
          <p:nvSpPr>
            <p:cNvPr id="679" name="Google Shape;679;p24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80" name="Google Shape;680;p24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4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4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4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4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4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4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4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88" name="Google Shape;688;p24"/>
          <p:cNvGrpSpPr/>
          <p:nvPr/>
        </p:nvGrpSpPr>
        <p:grpSpPr>
          <a:xfrm>
            <a:off x="5723840" y="4667535"/>
            <a:ext cx="1982151" cy="1257330"/>
            <a:chOff x="974250" y="2843975"/>
            <a:chExt cx="2430000" cy="1541413"/>
          </a:xfrm>
        </p:grpSpPr>
        <p:sp>
          <p:nvSpPr>
            <p:cNvPr id="689" name="Google Shape;689;p24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90" name="Google Shape;690;p24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4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4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4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4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4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4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4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98" name="Google Shape;698;p24"/>
          <p:cNvGrpSpPr/>
          <p:nvPr/>
        </p:nvGrpSpPr>
        <p:grpSpPr>
          <a:xfrm>
            <a:off x="7705990" y="4667535"/>
            <a:ext cx="1982151" cy="1257330"/>
            <a:chOff x="974250" y="2843975"/>
            <a:chExt cx="2430000" cy="1541413"/>
          </a:xfrm>
        </p:grpSpPr>
        <p:sp>
          <p:nvSpPr>
            <p:cNvPr id="699" name="Google Shape;699;p24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00" name="Google Shape;700;p24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4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4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4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4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4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4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4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5518475" y="1962775"/>
            <a:ext cx="2585100" cy="12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4114775" y="2223177"/>
            <a:ext cx="1300800" cy="6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713225" y="539500"/>
            <a:ext cx="27870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8" name="Google Shape;58;p3"/>
          <p:cNvGrpSpPr/>
          <p:nvPr/>
        </p:nvGrpSpPr>
        <p:grpSpPr>
          <a:xfrm>
            <a:off x="-277861" y="4141285"/>
            <a:ext cx="1982151" cy="1257330"/>
            <a:chOff x="974250" y="2843975"/>
            <a:chExt cx="2430000" cy="1541413"/>
          </a:xfrm>
        </p:grpSpPr>
        <p:sp>
          <p:nvSpPr>
            <p:cNvPr id="59" name="Google Shape;59;p3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" name="Google Shape;60;p3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" name="Google Shape;68;p3"/>
          <p:cNvSpPr/>
          <p:nvPr/>
        </p:nvSpPr>
        <p:spPr>
          <a:xfrm>
            <a:off x="136337" y="4219946"/>
            <a:ext cx="157172" cy="157159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468175" y="4846996"/>
            <a:ext cx="157172" cy="157159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25"/>
          <p:cNvGrpSpPr/>
          <p:nvPr/>
        </p:nvGrpSpPr>
        <p:grpSpPr>
          <a:xfrm>
            <a:off x="5334364" y="-710615"/>
            <a:ext cx="1982151" cy="1257330"/>
            <a:chOff x="974250" y="2843975"/>
            <a:chExt cx="2430000" cy="1541413"/>
          </a:xfrm>
        </p:grpSpPr>
        <p:sp>
          <p:nvSpPr>
            <p:cNvPr id="710" name="Google Shape;710;p25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1" name="Google Shape;711;p25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5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5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5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5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5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5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5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9" name="Google Shape;719;p25"/>
          <p:cNvGrpSpPr/>
          <p:nvPr/>
        </p:nvGrpSpPr>
        <p:grpSpPr>
          <a:xfrm>
            <a:off x="7316555" y="-710615"/>
            <a:ext cx="1982151" cy="1257330"/>
            <a:chOff x="974250" y="2843975"/>
            <a:chExt cx="2430000" cy="1541413"/>
          </a:xfrm>
        </p:grpSpPr>
        <p:sp>
          <p:nvSpPr>
            <p:cNvPr id="720" name="Google Shape;720;p25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1" name="Google Shape;721;p25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25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25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25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25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25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25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25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9" name="Google Shape;729;p25"/>
          <p:cNvGrpSpPr/>
          <p:nvPr/>
        </p:nvGrpSpPr>
        <p:grpSpPr>
          <a:xfrm rot="-9852781">
            <a:off x="-401117" y="4755088"/>
            <a:ext cx="2490872" cy="950694"/>
            <a:chOff x="2967525" y="2130951"/>
            <a:chExt cx="1877725" cy="716674"/>
          </a:xfrm>
        </p:grpSpPr>
        <p:sp>
          <p:nvSpPr>
            <p:cNvPr id="730" name="Google Shape;730;p25"/>
            <p:cNvSpPr/>
            <p:nvPr/>
          </p:nvSpPr>
          <p:spPr>
            <a:xfrm>
              <a:off x="2971625" y="2204650"/>
              <a:ext cx="1873625" cy="642975"/>
            </a:xfrm>
            <a:custGeom>
              <a:avLst/>
              <a:gdLst/>
              <a:ahLst/>
              <a:cxnLst/>
              <a:rect l="l" t="t" r="r" b="b"/>
              <a:pathLst>
                <a:path w="74945" h="25719" extrusionOk="0">
                  <a:moveTo>
                    <a:pt x="74494" y="1"/>
                  </a:moveTo>
                  <a:cubicBezTo>
                    <a:pt x="65329" y="16014"/>
                    <a:pt x="55230" y="24231"/>
                    <a:pt x="43617" y="25129"/>
                  </a:cubicBezTo>
                  <a:cubicBezTo>
                    <a:pt x="42883" y="25185"/>
                    <a:pt x="42153" y="25213"/>
                    <a:pt x="41427" y="25213"/>
                  </a:cubicBezTo>
                  <a:cubicBezTo>
                    <a:pt x="32268" y="25213"/>
                    <a:pt x="23728" y="20909"/>
                    <a:pt x="16126" y="17080"/>
                  </a:cubicBezTo>
                  <a:cubicBezTo>
                    <a:pt x="10422" y="14205"/>
                    <a:pt x="5416" y="11682"/>
                    <a:pt x="1344" y="11682"/>
                  </a:cubicBezTo>
                  <a:cubicBezTo>
                    <a:pt x="884" y="11682"/>
                    <a:pt x="436" y="11714"/>
                    <a:pt x="0" y="11781"/>
                  </a:cubicBezTo>
                  <a:lnTo>
                    <a:pt x="80" y="12295"/>
                  </a:lnTo>
                  <a:cubicBezTo>
                    <a:pt x="489" y="12232"/>
                    <a:pt x="909" y="12202"/>
                    <a:pt x="1343" y="12202"/>
                  </a:cubicBezTo>
                  <a:cubicBezTo>
                    <a:pt x="5288" y="12202"/>
                    <a:pt x="10245" y="14696"/>
                    <a:pt x="15895" y="17545"/>
                  </a:cubicBezTo>
                  <a:cubicBezTo>
                    <a:pt x="23365" y="21309"/>
                    <a:pt x="32115" y="25718"/>
                    <a:pt x="41439" y="25718"/>
                  </a:cubicBezTo>
                  <a:cubicBezTo>
                    <a:pt x="52210" y="25718"/>
                    <a:pt x="63745" y="19832"/>
                    <a:pt x="74945" y="259"/>
                  </a:cubicBezTo>
                  <a:lnTo>
                    <a:pt x="74494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2967525" y="2171925"/>
              <a:ext cx="1868525" cy="651400"/>
            </a:xfrm>
            <a:custGeom>
              <a:avLst/>
              <a:gdLst/>
              <a:ahLst/>
              <a:cxnLst/>
              <a:rect l="l" t="t" r="r" b="b"/>
              <a:pathLst>
                <a:path w="74741" h="26056" extrusionOk="0">
                  <a:moveTo>
                    <a:pt x="74288" y="0"/>
                  </a:moveTo>
                  <a:cubicBezTo>
                    <a:pt x="65309" y="16098"/>
                    <a:pt x="55310" y="24419"/>
                    <a:pt x="43720" y="25442"/>
                  </a:cubicBezTo>
                  <a:cubicBezTo>
                    <a:pt x="42875" y="25517"/>
                    <a:pt x="42035" y="25552"/>
                    <a:pt x="41199" y="25552"/>
                  </a:cubicBezTo>
                  <a:cubicBezTo>
                    <a:pt x="32181" y="25552"/>
                    <a:pt x="23712" y="21402"/>
                    <a:pt x="16172" y="17706"/>
                  </a:cubicBezTo>
                  <a:cubicBezTo>
                    <a:pt x="10489" y="14923"/>
                    <a:pt x="5496" y="12477"/>
                    <a:pt x="1446" y="12477"/>
                  </a:cubicBezTo>
                  <a:cubicBezTo>
                    <a:pt x="950" y="12477"/>
                    <a:pt x="468" y="12514"/>
                    <a:pt x="1" y="12591"/>
                  </a:cubicBezTo>
                  <a:lnTo>
                    <a:pt x="85" y="13103"/>
                  </a:lnTo>
                  <a:cubicBezTo>
                    <a:pt x="526" y="13029"/>
                    <a:pt x="983" y="12994"/>
                    <a:pt x="1455" y="12994"/>
                  </a:cubicBezTo>
                  <a:cubicBezTo>
                    <a:pt x="5382" y="12994"/>
                    <a:pt x="10320" y="15416"/>
                    <a:pt x="15943" y="18172"/>
                  </a:cubicBezTo>
                  <a:cubicBezTo>
                    <a:pt x="23357" y="21805"/>
                    <a:pt x="32025" y="26055"/>
                    <a:pt x="41213" y="26055"/>
                  </a:cubicBezTo>
                  <a:cubicBezTo>
                    <a:pt x="41216" y="26055"/>
                    <a:pt x="41218" y="26055"/>
                    <a:pt x="41220" y="26055"/>
                  </a:cubicBezTo>
                  <a:cubicBezTo>
                    <a:pt x="52074" y="26053"/>
                    <a:pt x="63653" y="20126"/>
                    <a:pt x="74740" y="254"/>
                  </a:cubicBezTo>
                  <a:lnTo>
                    <a:pt x="7428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2970088" y="2130951"/>
              <a:ext cx="1863400" cy="660050"/>
            </a:xfrm>
            <a:custGeom>
              <a:avLst/>
              <a:gdLst/>
              <a:ahLst/>
              <a:cxnLst/>
              <a:rect l="l" t="t" r="r" b="b"/>
              <a:pathLst>
                <a:path w="74536" h="26402" extrusionOk="0">
                  <a:moveTo>
                    <a:pt x="74080" y="1"/>
                  </a:moveTo>
                  <a:cubicBezTo>
                    <a:pt x="65288" y="16182"/>
                    <a:pt x="55388" y="24607"/>
                    <a:pt x="43821" y="25757"/>
                  </a:cubicBezTo>
                  <a:cubicBezTo>
                    <a:pt x="42868" y="25852"/>
                    <a:pt x="41921" y="25897"/>
                    <a:pt x="40980" y="25897"/>
                  </a:cubicBezTo>
                  <a:cubicBezTo>
                    <a:pt x="32083" y="25897"/>
                    <a:pt x="23698" y="21900"/>
                    <a:pt x="16211" y="18334"/>
                  </a:cubicBezTo>
                  <a:cubicBezTo>
                    <a:pt x="10559" y="15640"/>
                    <a:pt x="5586" y="13268"/>
                    <a:pt x="1561" y="13268"/>
                  </a:cubicBezTo>
                  <a:cubicBezTo>
                    <a:pt x="1024" y="13268"/>
                    <a:pt x="504" y="13310"/>
                    <a:pt x="1" y="13400"/>
                  </a:cubicBezTo>
                  <a:lnTo>
                    <a:pt x="89" y="13911"/>
                  </a:lnTo>
                  <a:cubicBezTo>
                    <a:pt x="562" y="13827"/>
                    <a:pt x="1053" y="13788"/>
                    <a:pt x="1562" y="13788"/>
                  </a:cubicBezTo>
                  <a:cubicBezTo>
                    <a:pt x="5469" y="13788"/>
                    <a:pt x="10390" y="16132"/>
                    <a:pt x="15990" y="18801"/>
                  </a:cubicBezTo>
                  <a:cubicBezTo>
                    <a:pt x="23347" y="22308"/>
                    <a:pt x="31940" y="26402"/>
                    <a:pt x="41001" y="26402"/>
                  </a:cubicBezTo>
                  <a:cubicBezTo>
                    <a:pt x="51943" y="26402"/>
                    <a:pt x="63570" y="20434"/>
                    <a:pt x="74536" y="251"/>
                  </a:cubicBezTo>
                  <a:lnTo>
                    <a:pt x="74080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5"/>
          <p:cNvSpPr/>
          <p:nvPr/>
        </p:nvSpPr>
        <p:spPr>
          <a:xfrm>
            <a:off x="7244802" y="-450429"/>
            <a:ext cx="2492195" cy="84163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5"/>
          <p:cNvSpPr/>
          <p:nvPr/>
        </p:nvSpPr>
        <p:spPr>
          <a:xfrm>
            <a:off x="8704375" y="4779622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5"/>
          <p:cNvSpPr/>
          <p:nvPr/>
        </p:nvSpPr>
        <p:spPr>
          <a:xfrm>
            <a:off x="8704375" y="4553972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5"/>
          <p:cNvSpPr/>
          <p:nvPr/>
        </p:nvSpPr>
        <p:spPr>
          <a:xfrm rot="5400000">
            <a:off x="202002" y="224001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5"/>
          <p:cNvSpPr/>
          <p:nvPr/>
        </p:nvSpPr>
        <p:spPr>
          <a:xfrm rot="5400000">
            <a:off x="398453" y="224001"/>
            <a:ext cx="125100" cy="12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5"/>
          <p:cNvSpPr/>
          <p:nvPr/>
        </p:nvSpPr>
        <p:spPr>
          <a:xfrm rot="5400000">
            <a:off x="594904" y="224001"/>
            <a:ext cx="125100" cy="12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>
            <a:spLocks noGrp="1"/>
          </p:cNvSpPr>
          <p:nvPr>
            <p:ph type="title"/>
          </p:nvPr>
        </p:nvSpPr>
        <p:spPr>
          <a:xfrm>
            <a:off x="720000" y="53449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"/>
          <p:cNvSpPr txBox="1">
            <a:spLocks noGrp="1"/>
          </p:cNvSpPr>
          <p:nvPr>
            <p:ph type="body" idx="1"/>
          </p:nvPr>
        </p:nvSpPr>
        <p:spPr>
          <a:xfrm>
            <a:off x="720000" y="1215740"/>
            <a:ext cx="7704000" cy="3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73" name="Google Shape;73;p4"/>
          <p:cNvGrpSpPr/>
          <p:nvPr/>
        </p:nvGrpSpPr>
        <p:grpSpPr>
          <a:xfrm>
            <a:off x="7349909" y="-621008"/>
            <a:ext cx="2919469" cy="2586559"/>
            <a:chOff x="7349909" y="-621008"/>
            <a:chExt cx="2919469" cy="2586559"/>
          </a:xfrm>
        </p:grpSpPr>
        <p:sp>
          <p:nvSpPr>
            <p:cNvPr id="74" name="Google Shape;74;p4"/>
            <p:cNvSpPr/>
            <p:nvPr/>
          </p:nvSpPr>
          <p:spPr>
            <a:xfrm rot="2510237">
              <a:off x="7573841" y="400039"/>
              <a:ext cx="2492199" cy="841632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-7915014">
              <a:off x="7249402" y="166568"/>
              <a:ext cx="2492276" cy="841658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2510237">
              <a:off x="7724916" y="336414"/>
              <a:ext cx="2492199" cy="841632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2510237">
              <a:off x="7814191" y="299039"/>
              <a:ext cx="2492199" cy="841632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 rot="-5400000">
            <a:off x="-3168488" y="4745085"/>
            <a:ext cx="5946533" cy="1257330"/>
            <a:chOff x="232089" y="3674735"/>
            <a:chExt cx="5946533" cy="1257330"/>
          </a:xfrm>
        </p:grpSpPr>
        <p:grpSp>
          <p:nvGrpSpPr>
            <p:cNvPr id="79" name="Google Shape;79;p4"/>
            <p:cNvGrpSpPr/>
            <p:nvPr/>
          </p:nvGrpSpPr>
          <p:grpSpPr>
            <a:xfrm>
              <a:off x="232089" y="3674735"/>
              <a:ext cx="1982151" cy="1257330"/>
              <a:chOff x="974250" y="2843975"/>
              <a:chExt cx="2430000" cy="1541413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1" name="Google Shape;81;p4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4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4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4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4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4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4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4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" name="Google Shape;89;p4"/>
            <p:cNvGrpSpPr/>
            <p:nvPr/>
          </p:nvGrpSpPr>
          <p:grpSpPr>
            <a:xfrm>
              <a:off x="2214280" y="3674735"/>
              <a:ext cx="1982151" cy="1257330"/>
              <a:chOff x="974250" y="2843975"/>
              <a:chExt cx="2430000" cy="1541413"/>
            </a:xfrm>
          </p:grpSpPr>
          <p:sp>
            <p:nvSpPr>
              <p:cNvPr id="90" name="Google Shape;90;p4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1" name="Google Shape;91;p4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4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4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4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4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4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4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4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9" name="Google Shape;99;p4"/>
            <p:cNvGrpSpPr/>
            <p:nvPr/>
          </p:nvGrpSpPr>
          <p:grpSpPr>
            <a:xfrm>
              <a:off x="4196471" y="3674735"/>
              <a:ext cx="1982151" cy="1257330"/>
              <a:chOff x="974250" y="2843975"/>
              <a:chExt cx="2430000" cy="1541413"/>
            </a:xfrm>
          </p:grpSpPr>
          <p:sp>
            <p:nvSpPr>
              <p:cNvPr id="100" name="Google Shape;100;p4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1" name="Google Shape;101;p4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4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4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4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4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4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" name="Google Shape;109;p4"/>
          <p:cNvSpPr/>
          <p:nvPr/>
        </p:nvSpPr>
        <p:spPr>
          <a:xfrm rot="-4847172">
            <a:off x="-1265841" y="4008961"/>
            <a:ext cx="2492223" cy="84164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 rot="5400000">
            <a:off x="246798" y="239776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5400000">
            <a:off x="490367" y="239776"/>
            <a:ext cx="125100" cy="12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19975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5618602" y="2325639"/>
            <a:ext cx="25056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2"/>
          </p:nvPr>
        </p:nvSpPr>
        <p:spPr>
          <a:xfrm>
            <a:off x="1946899" y="2325639"/>
            <a:ext cx="25056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1946899" y="1828179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4"/>
          </p:nvPr>
        </p:nvSpPr>
        <p:spPr>
          <a:xfrm>
            <a:off x="5618610" y="1828179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100">
                <a:latin typeface="Orbitron"/>
                <a:ea typeface="Orbitron"/>
                <a:cs typeface="Orbitron"/>
                <a:sym typeface="Orbitr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8594612" y="180772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238337" y="180772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8594612" y="433297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5"/>
          <p:cNvGrpSpPr/>
          <p:nvPr/>
        </p:nvGrpSpPr>
        <p:grpSpPr>
          <a:xfrm rot="-9090405">
            <a:off x="-402056" y="4255625"/>
            <a:ext cx="2498010" cy="1148260"/>
            <a:chOff x="2741900" y="1472800"/>
            <a:chExt cx="1883200" cy="865650"/>
          </a:xfrm>
        </p:grpSpPr>
        <p:sp>
          <p:nvSpPr>
            <p:cNvPr id="122" name="Google Shape;122;p5"/>
            <p:cNvSpPr/>
            <p:nvPr/>
          </p:nvSpPr>
          <p:spPr>
            <a:xfrm>
              <a:off x="2766725" y="1669825"/>
              <a:ext cx="1858375" cy="668625"/>
            </a:xfrm>
            <a:custGeom>
              <a:avLst/>
              <a:gdLst/>
              <a:ahLst/>
              <a:cxnLst/>
              <a:rect l="l" t="t" r="r" b="b"/>
              <a:pathLst>
                <a:path w="74335" h="26745" extrusionOk="0">
                  <a:moveTo>
                    <a:pt x="73874" y="1"/>
                  </a:moveTo>
                  <a:cubicBezTo>
                    <a:pt x="65265" y="16264"/>
                    <a:pt x="55471" y="24791"/>
                    <a:pt x="43924" y="26070"/>
                  </a:cubicBezTo>
                  <a:cubicBezTo>
                    <a:pt x="42864" y="26187"/>
                    <a:pt x="41810" y="26242"/>
                    <a:pt x="40762" y="26242"/>
                  </a:cubicBezTo>
                  <a:cubicBezTo>
                    <a:pt x="31995" y="26242"/>
                    <a:pt x="23682" y="22392"/>
                    <a:pt x="16255" y="18954"/>
                  </a:cubicBezTo>
                  <a:cubicBezTo>
                    <a:pt x="10630" y="16350"/>
                    <a:pt x="5676" y="14056"/>
                    <a:pt x="1672" y="14056"/>
                  </a:cubicBezTo>
                  <a:cubicBezTo>
                    <a:pt x="1095" y="14056"/>
                    <a:pt x="537" y="14104"/>
                    <a:pt x="0" y="14205"/>
                  </a:cubicBezTo>
                  <a:lnTo>
                    <a:pt x="98" y="14715"/>
                  </a:lnTo>
                  <a:cubicBezTo>
                    <a:pt x="603" y="14619"/>
                    <a:pt x="1129" y="14575"/>
                    <a:pt x="1675" y="14575"/>
                  </a:cubicBezTo>
                  <a:cubicBezTo>
                    <a:pt x="5559" y="14575"/>
                    <a:pt x="10467" y="16847"/>
                    <a:pt x="16038" y="19425"/>
                  </a:cubicBezTo>
                  <a:cubicBezTo>
                    <a:pt x="23340" y="22806"/>
                    <a:pt x="31845" y="26745"/>
                    <a:pt x="40780" y="26745"/>
                  </a:cubicBezTo>
                  <a:cubicBezTo>
                    <a:pt x="51811" y="26745"/>
                    <a:pt x="63489" y="20734"/>
                    <a:pt x="74335" y="244"/>
                  </a:cubicBezTo>
                  <a:lnTo>
                    <a:pt x="7387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762625" y="1636925"/>
              <a:ext cx="1853225" cy="677500"/>
            </a:xfrm>
            <a:custGeom>
              <a:avLst/>
              <a:gdLst/>
              <a:ahLst/>
              <a:cxnLst/>
              <a:rect l="l" t="t" r="r" b="b"/>
              <a:pathLst>
                <a:path w="74129" h="27100" extrusionOk="0">
                  <a:moveTo>
                    <a:pt x="73668" y="1"/>
                  </a:moveTo>
                  <a:cubicBezTo>
                    <a:pt x="65245" y="16348"/>
                    <a:pt x="55551" y="24980"/>
                    <a:pt x="44027" y="26383"/>
                  </a:cubicBezTo>
                  <a:cubicBezTo>
                    <a:pt x="42856" y="26526"/>
                    <a:pt x="41692" y="26592"/>
                    <a:pt x="40535" y="26592"/>
                  </a:cubicBezTo>
                  <a:cubicBezTo>
                    <a:pt x="31894" y="26592"/>
                    <a:pt x="23663" y="22891"/>
                    <a:pt x="16296" y="19581"/>
                  </a:cubicBezTo>
                  <a:cubicBezTo>
                    <a:pt x="10703" y="17067"/>
                    <a:pt x="5773" y="14847"/>
                    <a:pt x="1791" y="14847"/>
                  </a:cubicBezTo>
                  <a:cubicBezTo>
                    <a:pt x="1171" y="14847"/>
                    <a:pt x="574" y="14901"/>
                    <a:pt x="1" y="15016"/>
                  </a:cubicBezTo>
                  <a:lnTo>
                    <a:pt x="103" y="15523"/>
                  </a:lnTo>
                  <a:cubicBezTo>
                    <a:pt x="639" y="15416"/>
                    <a:pt x="1200" y="15366"/>
                    <a:pt x="1784" y="15366"/>
                  </a:cubicBezTo>
                  <a:cubicBezTo>
                    <a:pt x="5649" y="15366"/>
                    <a:pt x="10541" y="17562"/>
                    <a:pt x="16086" y="20055"/>
                  </a:cubicBezTo>
                  <a:cubicBezTo>
                    <a:pt x="23324" y="23312"/>
                    <a:pt x="31747" y="27099"/>
                    <a:pt x="40551" y="27099"/>
                  </a:cubicBezTo>
                  <a:cubicBezTo>
                    <a:pt x="51676" y="27097"/>
                    <a:pt x="63410" y="21052"/>
                    <a:pt x="74128" y="238"/>
                  </a:cubicBezTo>
                  <a:lnTo>
                    <a:pt x="73668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58475" y="1604050"/>
              <a:ext cx="1848075" cy="686325"/>
            </a:xfrm>
            <a:custGeom>
              <a:avLst/>
              <a:gdLst/>
              <a:ahLst/>
              <a:cxnLst/>
              <a:rect l="l" t="t" r="r" b="b"/>
              <a:pathLst>
                <a:path w="73923" h="27453" extrusionOk="0">
                  <a:moveTo>
                    <a:pt x="73458" y="0"/>
                  </a:moveTo>
                  <a:cubicBezTo>
                    <a:pt x="65223" y="16431"/>
                    <a:pt x="55627" y="25165"/>
                    <a:pt x="44127" y="26698"/>
                  </a:cubicBezTo>
                  <a:cubicBezTo>
                    <a:pt x="42844" y="26869"/>
                    <a:pt x="41567" y="26948"/>
                    <a:pt x="40299" y="26948"/>
                  </a:cubicBezTo>
                  <a:cubicBezTo>
                    <a:pt x="31785" y="26948"/>
                    <a:pt x="23638" y="23392"/>
                    <a:pt x="16338" y="20208"/>
                  </a:cubicBezTo>
                  <a:cubicBezTo>
                    <a:pt x="10772" y="17778"/>
                    <a:pt x="5858" y="15636"/>
                    <a:pt x="1900" y="15636"/>
                  </a:cubicBezTo>
                  <a:cubicBezTo>
                    <a:pt x="1240" y="15636"/>
                    <a:pt x="606" y="15696"/>
                    <a:pt x="1" y="15824"/>
                  </a:cubicBezTo>
                  <a:lnTo>
                    <a:pt x="109" y="16333"/>
                  </a:lnTo>
                  <a:cubicBezTo>
                    <a:pt x="681" y="16212"/>
                    <a:pt x="1281" y="16156"/>
                    <a:pt x="1908" y="16156"/>
                  </a:cubicBezTo>
                  <a:cubicBezTo>
                    <a:pt x="5754" y="16156"/>
                    <a:pt x="10618" y="18276"/>
                    <a:pt x="16131" y="20683"/>
                  </a:cubicBezTo>
                  <a:cubicBezTo>
                    <a:pt x="23310" y="23815"/>
                    <a:pt x="31647" y="27453"/>
                    <a:pt x="40322" y="27453"/>
                  </a:cubicBezTo>
                  <a:cubicBezTo>
                    <a:pt x="51544" y="27453"/>
                    <a:pt x="63332" y="21368"/>
                    <a:pt x="73922" y="234"/>
                  </a:cubicBezTo>
                  <a:lnTo>
                    <a:pt x="7345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754350" y="1571275"/>
              <a:ext cx="1842875" cy="695275"/>
            </a:xfrm>
            <a:custGeom>
              <a:avLst/>
              <a:gdLst/>
              <a:ahLst/>
              <a:cxnLst/>
              <a:rect l="l" t="t" r="r" b="b"/>
              <a:pathLst>
                <a:path w="73715" h="27811" extrusionOk="0">
                  <a:moveTo>
                    <a:pt x="73248" y="0"/>
                  </a:moveTo>
                  <a:cubicBezTo>
                    <a:pt x="65202" y="16517"/>
                    <a:pt x="55709" y="25351"/>
                    <a:pt x="44227" y="27012"/>
                  </a:cubicBezTo>
                  <a:cubicBezTo>
                    <a:pt x="42833" y="27213"/>
                    <a:pt x="41446" y="27306"/>
                    <a:pt x="40067" y="27306"/>
                  </a:cubicBezTo>
                  <a:cubicBezTo>
                    <a:pt x="31680" y="27306"/>
                    <a:pt x="23615" y="23895"/>
                    <a:pt x="16378" y="20834"/>
                  </a:cubicBezTo>
                  <a:cubicBezTo>
                    <a:pt x="10847" y="18493"/>
                    <a:pt x="5957" y="16424"/>
                    <a:pt x="2022" y="16424"/>
                  </a:cubicBezTo>
                  <a:cubicBezTo>
                    <a:pt x="1317" y="16424"/>
                    <a:pt x="642" y="16490"/>
                    <a:pt x="0" y="16633"/>
                  </a:cubicBezTo>
                  <a:lnTo>
                    <a:pt x="113" y="17141"/>
                  </a:lnTo>
                  <a:cubicBezTo>
                    <a:pt x="718" y="17005"/>
                    <a:pt x="1357" y="16942"/>
                    <a:pt x="2028" y="16942"/>
                  </a:cubicBezTo>
                  <a:cubicBezTo>
                    <a:pt x="5852" y="16942"/>
                    <a:pt x="10697" y="18992"/>
                    <a:pt x="16175" y="21310"/>
                  </a:cubicBezTo>
                  <a:cubicBezTo>
                    <a:pt x="23293" y="24322"/>
                    <a:pt x="31534" y="27810"/>
                    <a:pt x="40084" y="27810"/>
                  </a:cubicBezTo>
                  <a:cubicBezTo>
                    <a:pt x="51406" y="27810"/>
                    <a:pt x="63260" y="21687"/>
                    <a:pt x="73715" y="227"/>
                  </a:cubicBezTo>
                  <a:lnTo>
                    <a:pt x="7324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750250" y="1538325"/>
              <a:ext cx="1837825" cy="704425"/>
            </a:xfrm>
            <a:custGeom>
              <a:avLst/>
              <a:gdLst/>
              <a:ahLst/>
              <a:cxnLst/>
              <a:rect l="l" t="t" r="r" b="b"/>
              <a:pathLst>
                <a:path w="73513" h="28177" extrusionOk="0">
                  <a:moveTo>
                    <a:pt x="73042" y="0"/>
                  </a:moveTo>
                  <a:cubicBezTo>
                    <a:pt x="65182" y="16603"/>
                    <a:pt x="55787" y="25542"/>
                    <a:pt x="44329" y="27328"/>
                  </a:cubicBezTo>
                  <a:cubicBezTo>
                    <a:pt x="42821" y="27563"/>
                    <a:pt x="41319" y="27670"/>
                    <a:pt x="39826" y="27670"/>
                  </a:cubicBezTo>
                  <a:cubicBezTo>
                    <a:pt x="31566" y="27670"/>
                    <a:pt x="23588" y="24397"/>
                    <a:pt x="16421" y="21458"/>
                  </a:cubicBezTo>
                  <a:cubicBezTo>
                    <a:pt x="10924" y="19204"/>
                    <a:pt x="6057" y="17210"/>
                    <a:pt x="2144" y="17210"/>
                  </a:cubicBezTo>
                  <a:cubicBezTo>
                    <a:pt x="1394" y="17210"/>
                    <a:pt x="678" y="17283"/>
                    <a:pt x="0" y="17442"/>
                  </a:cubicBezTo>
                  <a:lnTo>
                    <a:pt x="117" y="17949"/>
                  </a:lnTo>
                  <a:cubicBezTo>
                    <a:pt x="756" y="17799"/>
                    <a:pt x="1433" y="17730"/>
                    <a:pt x="2146" y="17730"/>
                  </a:cubicBezTo>
                  <a:cubicBezTo>
                    <a:pt x="5952" y="17730"/>
                    <a:pt x="10774" y="19708"/>
                    <a:pt x="16223" y="21941"/>
                  </a:cubicBezTo>
                  <a:cubicBezTo>
                    <a:pt x="23271" y="24834"/>
                    <a:pt x="31424" y="28177"/>
                    <a:pt x="39845" y="28177"/>
                  </a:cubicBezTo>
                  <a:cubicBezTo>
                    <a:pt x="51271" y="28177"/>
                    <a:pt x="63191" y="22021"/>
                    <a:pt x="73512" y="223"/>
                  </a:cubicBezTo>
                  <a:lnTo>
                    <a:pt x="73042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746100" y="1505600"/>
              <a:ext cx="1832675" cy="713425"/>
            </a:xfrm>
            <a:custGeom>
              <a:avLst/>
              <a:gdLst/>
              <a:ahLst/>
              <a:cxnLst/>
              <a:rect l="l" t="t" r="r" b="b"/>
              <a:pathLst>
                <a:path w="73307" h="28537" extrusionOk="0">
                  <a:moveTo>
                    <a:pt x="72836" y="0"/>
                  </a:moveTo>
                  <a:cubicBezTo>
                    <a:pt x="65159" y="16689"/>
                    <a:pt x="55869" y="25728"/>
                    <a:pt x="44432" y="27641"/>
                  </a:cubicBezTo>
                  <a:cubicBezTo>
                    <a:pt x="42808" y="27913"/>
                    <a:pt x="41188" y="28035"/>
                    <a:pt x="39579" y="28035"/>
                  </a:cubicBezTo>
                  <a:cubicBezTo>
                    <a:pt x="31445" y="28035"/>
                    <a:pt x="23559" y="24902"/>
                    <a:pt x="16462" y="22084"/>
                  </a:cubicBezTo>
                  <a:cubicBezTo>
                    <a:pt x="11005" y="19916"/>
                    <a:pt x="6163" y="17992"/>
                    <a:pt x="2273" y="17992"/>
                  </a:cubicBezTo>
                  <a:cubicBezTo>
                    <a:pt x="1474" y="17992"/>
                    <a:pt x="716" y="18073"/>
                    <a:pt x="1" y="18250"/>
                  </a:cubicBezTo>
                  <a:lnTo>
                    <a:pt x="126" y="18755"/>
                  </a:lnTo>
                  <a:cubicBezTo>
                    <a:pt x="800" y="18588"/>
                    <a:pt x="1519" y="18511"/>
                    <a:pt x="2278" y="18511"/>
                  </a:cubicBezTo>
                  <a:cubicBezTo>
                    <a:pt x="6062" y="18511"/>
                    <a:pt x="10860" y="20416"/>
                    <a:pt x="16270" y="22565"/>
                  </a:cubicBezTo>
                  <a:cubicBezTo>
                    <a:pt x="23249" y="25337"/>
                    <a:pt x="31307" y="28537"/>
                    <a:pt x="39602" y="28537"/>
                  </a:cubicBezTo>
                  <a:cubicBezTo>
                    <a:pt x="51134" y="28537"/>
                    <a:pt x="63128" y="22348"/>
                    <a:pt x="73306" y="219"/>
                  </a:cubicBezTo>
                  <a:lnTo>
                    <a:pt x="7283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741900" y="1472800"/>
              <a:ext cx="1827550" cy="722650"/>
            </a:xfrm>
            <a:custGeom>
              <a:avLst/>
              <a:gdLst/>
              <a:ahLst/>
              <a:cxnLst/>
              <a:rect l="l" t="t" r="r" b="b"/>
              <a:pathLst>
                <a:path w="73102" h="28906" extrusionOk="0">
                  <a:moveTo>
                    <a:pt x="72629" y="1"/>
                  </a:moveTo>
                  <a:cubicBezTo>
                    <a:pt x="65139" y="16769"/>
                    <a:pt x="55947" y="25912"/>
                    <a:pt x="44535" y="27954"/>
                  </a:cubicBezTo>
                  <a:cubicBezTo>
                    <a:pt x="42795" y="28265"/>
                    <a:pt x="41060" y="28404"/>
                    <a:pt x="39335" y="28404"/>
                  </a:cubicBezTo>
                  <a:cubicBezTo>
                    <a:pt x="31325" y="28404"/>
                    <a:pt x="23529" y="25409"/>
                    <a:pt x="16505" y="22708"/>
                  </a:cubicBezTo>
                  <a:cubicBezTo>
                    <a:pt x="11088" y="20626"/>
                    <a:pt x="6276" y="18774"/>
                    <a:pt x="2407" y="18774"/>
                  </a:cubicBezTo>
                  <a:cubicBezTo>
                    <a:pt x="1558" y="18774"/>
                    <a:pt x="755" y="18863"/>
                    <a:pt x="1" y="19058"/>
                  </a:cubicBezTo>
                  <a:lnTo>
                    <a:pt x="132" y="19560"/>
                  </a:lnTo>
                  <a:cubicBezTo>
                    <a:pt x="842" y="19376"/>
                    <a:pt x="1603" y="19292"/>
                    <a:pt x="2409" y="19292"/>
                  </a:cubicBezTo>
                  <a:cubicBezTo>
                    <a:pt x="6177" y="19292"/>
                    <a:pt x="10947" y="21125"/>
                    <a:pt x="16321" y="23191"/>
                  </a:cubicBezTo>
                  <a:cubicBezTo>
                    <a:pt x="23230" y="25847"/>
                    <a:pt x="31187" y="28905"/>
                    <a:pt x="39354" y="28905"/>
                  </a:cubicBezTo>
                  <a:cubicBezTo>
                    <a:pt x="51000" y="28905"/>
                    <a:pt x="63067" y="22686"/>
                    <a:pt x="73102" y="213"/>
                  </a:cubicBezTo>
                  <a:lnTo>
                    <a:pt x="72629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5"/>
          <p:cNvSpPr/>
          <p:nvPr/>
        </p:nvSpPr>
        <p:spPr>
          <a:xfrm rot="2187366">
            <a:off x="7120586" y="-134537"/>
            <a:ext cx="2492147" cy="841615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 rot="534208">
            <a:off x="5829573" y="-429835"/>
            <a:ext cx="2492164" cy="84162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 rot="534208">
            <a:off x="5829573" y="-567160"/>
            <a:ext cx="2492164" cy="841621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-211710" y="4667535"/>
            <a:ext cx="1982151" cy="1257330"/>
            <a:chOff x="974250" y="2843975"/>
            <a:chExt cx="2430000" cy="1541413"/>
          </a:xfrm>
        </p:grpSpPr>
        <p:sp>
          <p:nvSpPr>
            <p:cNvPr id="133" name="Google Shape;133;p5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5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5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5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2" name="Google Shape;142;p5"/>
          <p:cNvGrpSpPr/>
          <p:nvPr/>
        </p:nvGrpSpPr>
        <p:grpSpPr>
          <a:xfrm>
            <a:off x="1770440" y="4667535"/>
            <a:ext cx="1982151" cy="1257330"/>
            <a:chOff x="974250" y="2843975"/>
            <a:chExt cx="2430000" cy="1541413"/>
          </a:xfrm>
        </p:grpSpPr>
        <p:sp>
          <p:nvSpPr>
            <p:cNvPr id="143" name="Google Shape;143;p5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" name="Google Shape;144;p5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5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5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5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5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5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5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5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2" name="Google Shape;152;p5"/>
          <p:cNvGrpSpPr/>
          <p:nvPr/>
        </p:nvGrpSpPr>
        <p:grpSpPr>
          <a:xfrm>
            <a:off x="3752590" y="4667535"/>
            <a:ext cx="1982151" cy="1257330"/>
            <a:chOff x="974250" y="2843975"/>
            <a:chExt cx="2430000" cy="1541413"/>
          </a:xfrm>
        </p:grpSpPr>
        <p:sp>
          <p:nvSpPr>
            <p:cNvPr id="153" name="Google Shape;153;p5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4" name="Google Shape;154;p5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2" name="Google Shape;162;p5"/>
          <p:cNvGrpSpPr/>
          <p:nvPr/>
        </p:nvGrpSpPr>
        <p:grpSpPr>
          <a:xfrm>
            <a:off x="5723840" y="4667535"/>
            <a:ext cx="1982151" cy="1257330"/>
            <a:chOff x="974250" y="2843975"/>
            <a:chExt cx="2430000" cy="1541413"/>
          </a:xfrm>
        </p:grpSpPr>
        <p:sp>
          <p:nvSpPr>
            <p:cNvPr id="163" name="Google Shape;163;p5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4" name="Google Shape;164;p5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5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5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5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5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5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5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2" name="Google Shape;172;p5"/>
          <p:cNvGrpSpPr/>
          <p:nvPr/>
        </p:nvGrpSpPr>
        <p:grpSpPr>
          <a:xfrm>
            <a:off x="7705990" y="4667535"/>
            <a:ext cx="1982151" cy="1257330"/>
            <a:chOff x="974250" y="2843975"/>
            <a:chExt cx="2430000" cy="1541413"/>
          </a:xfrm>
        </p:grpSpPr>
        <p:sp>
          <p:nvSpPr>
            <p:cNvPr id="173" name="Google Shape;173;p5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4" name="Google Shape;174;p5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713225" y="878200"/>
            <a:ext cx="429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713225" y="15644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>
            <a:spLocks noGrp="1"/>
          </p:cNvSpPr>
          <p:nvPr>
            <p:ph type="pic" idx="2"/>
          </p:nvPr>
        </p:nvSpPr>
        <p:spPr>
          <a:xfrm>
            <a:off x="5643775" y="539500"/>
            <a:ext cx="27870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7"/>
          <p:cNvSpPr/>
          <p:nvPr/>
        </p:nvSpPr>
        <p:spPr>
          <a:xfrm>
            <a:off x="190512" y="4680097"/>
            <a:ext cx="384900" cy="212400"/>
          </a:xfrm>
          <a:prstGeom prst="mathMultiply">
            <a:avLst>
              <a:gd name="adj1" fmla="val 2352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 rot="-8100000">
            <a:off x="-664749" y="4492767"/>
            <a:ext cx="2490863" cy="950691"/>
            <a:chOff x="2967525" y="2130951"/>
            <a:chExt cx="1877725" cy="716674"/>
          </a:xfrm>
        </p:grpSpPr>
        <p:sp>
          <p:nvSpPr>
            <p:cNvPr id="208" name="Google Shape;208;p7"/>
            <p:cNvSpPr/>
            <p:nvPr/>
          </p:nvSpPr>
          <p:spPr>
            <a:xfrm>
              <a:off x="2971625" y="2204650"/>
              <a:ext cx="1873625" cy="642975"/>
            </a:xfrm>
            <a:custGeom>
              <a:avLst/>
              <a:gdLst/>
              <a:ahLst/>
              <a:cxnLst/>
              <a:rect l="l" t="t" r="r" b="b"/>
              <a:pathLst>
                <a:path w="74945" h="25719" extrusionOk="0">
                  <a:moveTo>
                    <a:pt x="74494" y="1"/>
                  </a:moveTo>
                  <a:cubicBezTo>
                    <a:pt x="65329" y="16014"/>
                    <a:pt x="55230" y="24231"/>
                    <a:pt x="43617" y="25129"/>
                  </a:cubicBezTo>
                  <a:cubicBezTo>
                    <a:pt x="42883" y="25185"/>
                    <a:pt x="42153" y="25213"/>
                    <a:pt x="41427" y="25213"/>
                  </a:cubicBezTo>
                  <a:cubicBezTo>
                    <a:pt x="32268" y="25213"/>
                    <a:pt x="23728" y="20909"/>
                    <a:pt x="16126" y="17080"/>
                  </a:cubicBezTo>
                  <a:cubicBezTo>
                    <a:pt x="10422" y="14205"/>
                    <a:pt x="5416" y="11682"/>
                    <a:pt x="1344" y="11682"/>
                  </a:cubicBezTo>
                  <a:cubicBezTo>
                    <a:pt x="884" y="11682"/>
                    <a:pt x="436" y="11714"/>
                    <a:pt x="0" y="11781"/>
                  </a:cubicBezTo>
                  <a:lnTo>
                    <a:pt x="80" y="12295"/>
                  </a:lnTo>
                  <a:cubicBezTo>
                    <a:pt x="489" y="12232"/>
                    <a:pt x="909" y="12202"/>
                    <a:pt x="1343" y="12202"/>
                  </a:cubicBezTo>
                  <a:cubicBezTo>
                    <a:pt x="5288" y="12202"/>
                    <a:pt x="10245" y="14696"/>
                    <a:pt x="15895" y="17545"/>
                  </a:cubicBezTo>
                  <a:cubicBezTo>
                    <a:pt x="23365" y="21309"/>
                    <a:pt x="32115" y="25718"/>
                    <a:pt x="41439" y="25718"/>
                  </a:cubicBezTo>
                  <a:cubicBezTo>
                    <a:pt x="52210" y="25718"/>
                    <a:pt x="63745" y="19832"/>
                    <a:pt x="74945" y="259"/>
                  </a:cubicBezTo>
                  <a:lnTo>
                    <a:pt x="74494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2967525" y="2171925"/>
              <a:ext cx="1868525" cy="651400"/>
            </a:xfrm>
            <a:custGeom>
              <a:avLst/>
              <a:gdLst/>
              <a:ahLst/>
              <a:cxnLst/>
              <a:rect l="l" t="t" r="r" b="b"/>
              <a:pathLst>
                <a:path w="74741" h="26056" extrusionOk="0">
                  <a:moveTo>
                    <a:pt x="74288" y="0"/>
                  </a:moveTo>
                  <a:cubicBezTo>
                    <a:pt x="65309" y="16098"/>
                    <a:pt x="55310" y="24419"/>
                    <a:pt x="43720" y="25442"/>
                  </a:cubicBezTo>
                  <a:cubicBezTo>
                    <a:pt x="42875" y="25517"/>
                    <a:pt x="42035" y="25552"/>
                    <a:pt x="41199" y="25552"/>
                  </a:cubicBezTo>
                  <a:cubicBezTo>
                    <a:pt x="32181" y="25552"/>
                    <a:pt x="23712" y="21402"/>
                    <a:pt x="16172" y="17706"/>
                  </a:cubicBezTo>
                  <a:cubicBezTo>
                    <a:pt x="10489" y="14923"/>
                    <a:pt x="5496" y="12477"/>
                    <a:pt x="1446" y="12477"/>
                  </a:cubicBezTo>
                  <a:cubicBezTo>
                    <a:pt x="950" y="12477"/>
                    <a:pt x="468" y="12514"/>
                    <a:pt x="1" y="12591"/>
                  </a:cubicBezTo>
                  <a:lnTo>
                    <a:pt x="85" y="13103"/>
                  </a:lnTo>
                  <a:cubicBezTo>
                    <a:pt x="526" y="13029"/>
                    <a:pt x="983" y="12994"/>
                    <a:pt x="1455" y="12994"/>
                  </a:cubicBezTo>
                  <a:cubicBezTo>
                    <a:pt x="5382" y="12994"/>
                    <a:pt x="10320" y="15416"/>
                    <a:pt x="15943" y="18172"/>
                  </a:cubicBezTo>
                  <a:cubicBezTo>
                    <a:pt x="23357" y="21805"/>
                    <a:pt x="32025" y="26055"/>
                    <a:pt x="41213" y="26055"/>
                  </a:cubicBezTo>
                  <a:cubicBezTo>
                    <a:pt x="41216" y="26055"/>
                    <a:pt x="41218" y="26055"/>
                    <a:pt x="41220" y="26055"/>
                  </a:cubicBezTo>
                  <a:cubicBezTo>
                    <a:pt x="52074" y="26053"/>
                    <a:pt x="63653" y="20126"/>
                    <a:pt x="74740" y="254"/>
                  </a:cubicBezTo>
                  <a:lnTo>
                    <a:pt x="7428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970088" y="2130951"/>
              <a:ext cx="1863400" cy="660050"/>
            </a:xfrm>
            <a:custGeom>
              <a:avLst/>
              <a:gdLst/>
              <a:ahLst/>
              <a:cxnLst/>
              <a:rect l="l" t="t" r="r" b="b"/>
              <a:pathLst>
                <a:path w="74536" h="26402" extrusionOk="0">
                  <a:moveTo>
                    <a:pt x="74080" y="1"/>
                  </a:moveTo>
                  <a:cubicBezTo>
                    <a:pt x="65288" y="16182"/>
                    <a:pt x="55388" y="24607"/>
                    <a:pt x="43821" y="25757"/>
                  </a:cubicBezTo>
                  <a:cubicBezTo>
                    <a:pt x="42868" y="25852"/>
                    <a:pt x="41921" y="25897"/>
                    <a:pt x="40980" y="25897"/>
                  </a:cubicBezTo>
                  <a:cubicBezTo>
                    <a:pt x="32083" y="25897"/>
                    <a:pt x="23698" y="21900"/>
                    <a:pt x="16211" y="18334"/>
                  </a:cubicBezTo>
                  <a:cubicBezTo>
                    <a:pt x="10559" y="15640"/>
                    <a:pt x="5586" y="13268"/>
                    <a:pt x="1561" y="13268"/>
                  </a:cubicBezTo>
                  <a:cubicBezTo>
                    <a:pt x="1024" y="13268"/>
                    <a:pt x="504" y="13310"/>
                    <a:pt x="1" y="13400"/>
                  </a:cubicBezTo>
                  <a:lnTo>
                    <a:pt x="89" y="13911"/>
                  </a:lnTo>
                  <a:cubicBezTo>
                    <a:pt x="562" y="13827"/>
                    <a:pt x="1053" y="13788"/>
                    <a:pt x="1562" y="13788"/>
                  </a:cubicBezTo>
                  <a:cubicBezTo>
                    <a:pt x="5469" y="13788"/>
                    <a:pt x="10390" y="16132"/>
                    <a:pt x="15990" y="18801"/>
                  </a:cubicBezTo>
                  <a:cubicBezTo>
                    <a:pt x="23347" y="22308"/>
                    <a:pt x="31940" y="26402"/>
                    <a:pt x="41001" y="26402"/>
                  </a:cubicBezTo>
                  <a:cubicBezTo>
                    <a:pt x="51943" y="26402"/>
                    <a:pt x="63570" y="20434"/>
                    <a:pt x="74536" y="251"/>
                  </a:cubicBezTo>
                  <a:lnTo>
                    <a:pt x="74080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7"/>
          <p:cNvGrpSpPr/>
          <p:nvPr/>
        </p:nvGrpSpPr>
        <p:grpSpPr>
          <a:xfrm>
            <a:off x="7651989" y="4149385"/>
            <a:ext cx="1982151" cy="1257330"/>
            <a:chOff x="974250" y="2843975"/>
            <a:chExt cx="2430000" cy="1541413"/>
          </a:xfrm>
        </p:grpSpPr>
        <p:sp>
          <p:nvSpPr>
            <p:cNvPr id="212" name="Google Shape;212;p7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3" name="Google Shape;213;p7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2135550" y="1497663"/>
            <a:ext cx="4872900" cy="15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2135550" y="2974738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10"/>
          <p:cNvGrpSpPr/>
          <p:nvPr/>
        </p:nvGrpSpPr>
        <p:grpSpPr>
          <a:xfrm>
            <a:off x="-339256" y="-559854"/>
            <a:ext cx="2542993" cy="1515445"/>
            <a:chOff x="-339256" y="-559854"/>
            <a:chExt cx="2542993" cy="1515445"/>
          </a:xfrm>
        </p:grpSpPr>
        <p:sp>
          <p:nvSpPr>
            <p:cNvPr id="228" name="Google Shape;228;p10"/>
            <p:cNvSpPr/>
            <p:nvPr/>
          </p:nvSpPr>
          <p:spPr>
            <a:xfrm>
              <a:off x="-213776" y="-15572"/>
              <a:ext cx="2417513" cy="971164"/>
            </a:xfrm>
            <a:custGeom>
              <a:avLst/>
              <a:gdLst/>
              <a:ahLst/>
              <a:cxnLst/>
              <a:rect l="l" t="t" r="r" b="b"/>
              <a:pathLst>
                <a:path w="72899" h="29285" extrusionOk="0">
                  <a:moveTo>
                    <a:pt x="72424" y="1"/>
                  </a:moveTo>
                  <a:cubicBezTo>
                    <a:pt x="65118" y="16855"/>
                    <a:pt x="56032" y="26103"/>
                    <a:pt x="44638" y="28268"/>
                  </a:cubicBezTo>
                  <a:cubicBezTo>
                    <a:pt x="42779" y="28622"/>
                    <a:pt x="40923" y="28778"/>
                    <a:pt x="39076" y="28778"/>
                  </a:cubicBezTo>
                  <a:cubicBezTo>
                    <a:pt x="31192" y="28778"/>
                    <a:pt x="23495" y="25918"/>
                    <a:pt x="16548" y="23335"/>
                  </a:cubicBezTo>
                  <a:cubicBezTo>
                    <a:pt x="11168" y="21337"/>
                    <a:pt x="6386" y="19557"/>
                    <a:pt x="2540" y="19557"/>
                  </a:cubicBezTo>
                  <a:cubicBezTo>
                    <a:pt x="1640" y="19557"/>
                    <a:pt x="793" y="19655"/>
                    <a:pt x="0" y="19869"/>
                  </a:cubicBezTo>
                  <a:lnTo>
                    <a:pt x="135" y="20370"/>
                  </a:lnTo>
                  <a:cubicBezTo>
                    <a:pt x="881" y="20169"/>
                    <a:pt x="1683" y="20078"/>
                    <a:pt x="2536" y="20078"/>
                  </a:cubicBezTo>
                  <a:cubicBezTo>
                    <a:pt x="6284" y="20078"/>
                    <a:pt x="11028" y="21841"/>
                    <a:pt x="16366" y="23824"/>
                  </a:cubicBezTo>
                  <a:cubicBezTo>
                    <a:pt x="23199" y="26363"/>
                    <a:pt x="31057" y="29284"/>
                    <a:pt x="39098" y="29284"/>
                  </a:cubicBezTo>
                  <a:cubicBezTo>
                    <a:pt x="50858" y="29284"/>
                    <a:pt x="63004" y="23036"/>
                    <a:pt x="72899" y="208"/>
                  </a:cubicBezTo>
                  <a:lnTo>
                    <a:pt x="7242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219215" y="-58916"/>
              <a:ext cx="2410682" cy="983500"/>
            </a:xfrm>
            <a:custGeom>
              <a:avLst/>
              <a:gdLst/>
              <a:ahLst/>
              <a:cxnLst/>
              <a:rect l="l" t="t" r="r" b="b"/>
              <a:pathLst>
                <a:path w="72693" h="29657" extrusionOk="0">
                  <a:moveTo>
                    <a:pt x="72216" y="1"/>
                  </a:moveTo>
                  <a:cubicBezTo>
                    <a:pt x="65096" y="16939"/>
                    <a:pt x="56108" y="26289"/>
                    <a:pt x="44739" y="28582"/>
                  </a:cubicBezTo>
                  <a:cubicBezTo>
                    <a:pt x="42763" y="28981"/>
                    <a:pt x="40788" y="29156"/>
                    <a:pt x="38823" y="29156"/>
                  </a:cubicBezTo>
                  <a:cubicBezTo>
                    <a:pt x="31064" y="29156"/>
                    <a:pt x="23460" y="26427"/>
                    <a:pt x="16589" y="23958"/>
                  </a:cubicBezTo>
                  <a:cubicBezTo>
                    <a:pt x="11251" y="22044"/>
                    <a:pt x="6496" y="20336"/>
                    <a:pt x="2675" y="20336"/>
                  </a:cubicBezTo>
                  <a:cubicBezTo>
                    <a:pt x="1724" y="20336"/>
                    <a:pt x="831" y="20442"/>
                    <a:pt x="1" y="20677"/>
                  </a:cubicBezTo>
                  <a:lnTo>
                    <a:pt x="142" y="21176"/>
                  </a:lnTo>
                  <a:cubicBezTo>
                    <a:pt x="925" y="20954"/>
                    <a:pt x="1773" y="20854"/>
                    <a:pt x="2680" y="20854"/>
                  </a:cubicBezTo>
                  <a:cubicBezTo>
                    <a:pt x="6405" y="20854"/>
                    <a:pt x="11119" y="22547"/>
                    <a:pt x="16411" y="24447"/>
                  </a:cubicBezTo>
                  <a:cubicBezTo>
                    <a:pt x="23169" y="26872"/>
                    <a:pt x="30925" y="29656"/>
                    <a:pt x="38838" y="29656"/>
                  </a:cubicBezTo>
                  <a:cubicBezTo>
                    <a:pt x="50715" y="29654"/>
                    <a:pt x="62950" y="23381"/>
                    <a:pt x="72692" y="203"/>
                  </a:cubicBezTo>
                  <a:lnTo>
                    <a:pt x="7221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224653" y="-102657"/>
              <a:ext cx="2403883" cy="996301"/>
            </a:xfrm>
            <a:custGeom>
              <a:avLst/>
              <a:gdLst/>
              <a:ahLst/>
              <a:cxnLst/>
              <a:rect l="l" t="t" r="r" b="b"/>
              <a:pathLst>
                <a:path w="72488" h="30043" extrusionOk="0">
                  <a:moveTo>
                    <a:pt x="72007" y="0"/>
                  </a:moveTo>
                  <a:cubicBezTo>
                    <a:pt x="65074" y="17022"/>
                    <a:pt x="56188" y="26474"/>
                    <a:pt x="44839" y="28897"/>
                  </a:cubicBezTo>
                  <a:cubicBezTo>
                    <a:pt x="42743" y="29344"/>
                    <a:pt x="40645" y="29539"/>
                    <a:pt x="38557" y="29539"/>
                  </a:cubicBezTo>
                  <a:cubicBezTo>
                    <a:pt x="30923" y="29539"/>
                    <a:pt x="23421" y="26939"/>
                    <a:pt x="16630" y="24586"/>
                  </a:cubicBezTo>
                  <a:cubicBezTo>
                    <a:pt x="11334" y="22751"/>
                    <a:pt x="6612" y="21114"/>
                    <a:pt x="2813" y="21114"/>
                  </a:cubicBezTo>
                  <a:cubicBezTo>
                    <a:pt x="1809" y="21114"/>
                    <a:pt x="869" y="21229"/>
                    <a:pt x="1" y="21484"/>
                  </a:cubicBezTo>
                  <a:lnTo>
                    <a:pt x="148" y="21984"/>
                  </a:lnTo>
                  <a:cubicBezTo>
                    <a:pt x="968" y="21742"/>
                    <a:pt x="1861" y="21633"/>
                    <a:pt x="2819" y="21633"/>
                  </a:cubicBezTo>
                  <a:cubicBezTo>
                    <a:pt x="6523" y="21633"/>
                    <a:pt x="11206" y="23256"/>
                    <a:pt x="16458" y="25077"/>
                  </a:cubicBezTo>
                  <a:cubicBezTo>
                    <a:pt x="23136" y="27393"/>
                    <a:pt x="30784" y="30042"/>
                    <a:pt x="38569" y="30042"/>
                  </a:cubicBezTo>
                  <a:cubicBezTo>
                    <a:pt x="50572" y="30042"/>
                    <a:pt x="62899" y="23741"/>
                    <a:pt x="72488" y="196"/>
                  </a:cubicBezTo>
                  <a:lnTo>
                    <a:pt x="720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230125" y="-146166"/>
              <a:ext cx="2397019" cy="1009135"/>
            </a:xfrm>
            <a:custGeom>
              <a:avLst/>
              <a:gdLst/>
              <a:ahLst/>
              <a:cxnLst/>
              <a:rect l="l" t="t" r="r" b="b"/>
              <a:pathLst>
                <a:path w="72281" h="30430" extrusionOk="0">
                  <a:moveTo>
                    <a:pt x="71798" y="1"/>
                  </a:moveTo>
                  <a:cubicBezTo>
                    <a:pt x="65050" y="17107"/>
                    <a:pt x="56265" y="26661"/>
                    <a:pt x="44939" y="29212"/>
                  </a:cubicBezTo>
                  <a:cubicBezTo>
                    <a:pt x="42722" y="29712"/>
                    <a:pt x="40499" y="29927"/>
                    <a:pt x="38285" y="29927"/>
                  </a:cubicBezTo>
                  <a:cubicBezTo>
                    <a:pt x="30777" y="29927"/>
                    <a:pt x="23378" y="27453"/>
                    <a:pt x="16670" y="25210"/>
                  </a:cubicBezTo>
                  <a:cubicBezTo>
                    <a:pt x="11422" y="23459"/>
                    <a:pt x="6735" y="21892"/>
                    <a:pt x="2961" y="21892"/>
                  </a:cubicBezTo>
                  <a:cubicBezTo>
                    <a:pt x="1899" y="21892"/>
                    <a:pt x="910" y="22016"/>
                    <a:pt x="0" y="22295"/>
                  </a:cubicBezTo>
                  <a:lnTo>
                    <a:pt x="152" y="22792"/>
                  </a:lnTo>
                  <a:cubicBezTo>
                    <a:pt x="1010" y="22529"/>
                    <a:pt x="1950" y="22412"/>
                    <a:pt x="2962" y="22412"/>
                  </a:cubicBezTo>
                  <a:cubicBezTo>
                    <a:pt x="6648" y="22412"/>
                    <a:pt x="11297" y="23966"/>
                    <a:pt x="16503" y="25706"/>
                  </a:cubicBezTo>
                  <a:cubicBezTo>
                    <a:pt x="23101" y="27909"/>
                    <a:pt x="30640" y="30430"/>
                    <a:pt x="38298" y="30430"/>
                  </a:cubicBezTo>
                  <a:cubicBezTo>
                    <a:pt x="50424" y="30426"/>
                    <a:pt x="62849" y="24104"/>
                    <a:pt x="72281" y="193"/>
                  </a:cubicBezTo>
                  <a:lnTo>
                    <a:pt x="7179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235763" y="-189576"/>
              <a:ext cx="2390187" cy="1021869"/>
            </a:xfrm>
            <a:custGeom>
              <a:avLst/>
              <a:gdLst/>
              <a:ahLst/>
              <a:cxnLst/>
              <a:rect l="l" t="t" r="r" b="b"/>
              <a:pathLst>
                <a:path w="72075" h="30814" extrusionOk="0">
                  <a:moveTo>
                    <a:pt x="71591" y="0"/>
                  </a:moveTo>
                  <a:cubicBezTo>
                    <a:pt x="65032" y="17192"/>
                    <a:pt x="56347" y="26851"/>
                    <a:pt x="45043" y="29525"/>
                  </a:cubicBezTo>
                  <a:cubicBezTo>
                    <a:pt x="42702" y="30079"/>
                    <a:pt x="40352" y="30315"/>
                    <a:pt x="38011" y="30315"/>
                  </a:cubicBezTo>
                  <a:cubicBezTo>
                    <a:pt x="30626" y="30315"/>
                    <a:pt x="23332" y="27967"/>
                    <a:pt x="16712" y="25836"/>
                  </a:cubicBezTo>
                  <a:cubicBezTo>
                    <a:pt x="11515" y="24162"/>
                    <a:pt x="6863" y="22664"/>
                    <a:pt x="3112" y="22664"/>
                  </a:cubicBezTo>
                  <a:cubicBezTo>
                    <a:pt x="1991" y="22664"/>
                    <a:pt x="951" y="22798"/>
                    <a:pt x="0" y="23101"/>
                  </a:cubicBezTo>
                  <a:lnTo>
                    <a:pt x="160" y="23596"/>
                  </a:lnTo>
                  <a:cubicBezTo>
                    <a:pt x="1059" y="23308"/>
                    <a:pt x="2050" y="23181"/>
                    <a:pt x="3123" y="23181"/>
                  </a:cubicBezTo>
                  <a:cubicBezTo>
                    <a:pt x="6785" y="23181"/>
                    <a:pt x="11398" y="24667"/>
                    <a:pt x="16556" y="26327"/>
                  </a:cubicBezTo>
                  <a:cubicBezTo>
                    <a:pt x="23066" y="28424"/>
                    <a:pt x="30493" y="30814"/>
                    <a:pt x="38022" y="30814"/>
                  </a:cubicBezTo>
                  <a:cubicBezTo>
                    <a:pt x="50283" y="30814"/>
                    <a:pt x="62812" y="24469"/>
                    <a:pt x="72074" y="184"/>
                  </a:cubicBezTo>
                  <a:lnTo>
                    <a:pt x="7159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241202" y="-233351"/>
              <a:ext cx="2383455" cy="1035134"/>
            </a:xfrm>
            <a:custGeom>
              <a:avLst/>
              <a:gdLst/>
              <a:ahLst/>
              <a:cxnLst/>
              <a:rect l="l" t="t" r="r" b="b"/>
              <a:pathLst>
                <a:path w="71872" h="31214" extrusionOk="0">
                  <a:moveTo>
                    <a:pt x="71387" y="1"/>
                  </a:moveTo>
                  <a:cubicBezTo>
                    <a:pt x="65010" y="17276"/>
                    <a:pt x="56427" y="27037"/>
                    <a:pt x="45146" y="29840"/>
                  </a:cubicBezTo>
                  <a:cubicBezTo>
                    <a:pt x="42680" y="30453"/>
                    <a:pt x="40200" y="30711"/>
                    <a:pt x="37728" y="30711"/>
                  </a:cubicBezTo>
                  <a:cubicBezTo>
                    <a:pt x="30472" y="30711"/>
                    <a:pt x="23288" y="28486"/>
                    <a:pt x="16755" y="26463"/>
                  </a:cubicBezTo>
                  <a:cubicBezTo>
                    <a:pt x="11611" y="24868"/>
                    <a:pt x="6998" y="23440"/>
                    <a:pt x="3273" y="23440"/>
                  </a:cubicBezTo>
                  <a:cubicBezTo>
                    <a:pt x="2089" y="23440"/>
                    <a:pt x="994" y="23584"/>
                    <a:pt x="1" y="23913"/>
                  </a:cubicBezTo>
                  <a:lnTo>
                    <a:pt x="164" y="24406"/>
                  </a:lnTo>
                  <a:cubicBezTo>
                    <a:pt x="1102" y="24096"/>
                    <a:pt x="2143" y="23959"/>
                    <a:pt x="3273" y="23959"/>
                  </a:cubicBezTo>
                  <a:cubicBezTo>
                    <a:pt x="6915" y="23959"/>
                    <a:pt x="11493" y="25376"/>
                    <a:pt x="16601" y="26958"/>
                  </a:cubicBezTo>
                  <a:cubicBezTo>
                    <a:pt x="23026" y="28950"/>
                    <a:pt x="30338" y="31213"/>
                    <a:pt x="37736" y="31213"/>
                  </a:cubicBezTo>
                  <a:cubicBezTo>
                    <a:pt x="50132" y="31213"/>
                    <a:pt x="62768" y="24854"/>
                    <a:pt x="71872" y="181"/>
                  </a:cubicBezTo>
                  <a:lnTo>
                    <a:pt x="7138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246541" y="-276827"/>
              <a:ext cx="2376591" cy="1048333"/>
            </a:xfrm>
            <a:custGeom>
              <a:avLst/>
              <a:gdLst/>
              <a:ahLst/>
              <a:cxnLst/>
              <a:rect l="l" t="t" r="r" b="b"/>
              <a:pathLst>
                <a:path w="71665" h="31612" extrusionOk="0">
                  <a:moveTo>
                    <a:pt x="71178" y="0"/>
                  </a:moveTo>
                  <a:cubicBezTo>
                    <a:pt x="64989" y="17362"/>
                    <a:pt x="56504" y="27225"/>
                    <a:pt x="45246" y="30155"/>
                  </a:cubicBezTo>
                  <a:cubicBezTo>
                    <a:pt x="42653" y="30829"/>
                    <a:pt x="40040" y="31110"/>
                    <a:pt x="37435" y="31110"/>
                  </a:cubicBezTo>
                  <a:cubicBezTo>
                    <a:pt x="30306" y="31110"/>
                    <a:pt x="23234" y="29006"/>
                    <a:pt x="16793" y="27088"/>
                  </a:cubicBezTo>
                  <a:cubicBezTo>
                    <a:pt x="11701" y="25573"/>
                    <a:pt x="7127" y="24212"/>
                    <a:pt x="3427" y="24212"/>
                  </a:cubicBezTo>
                  <a:cubicBezTo>
                    <a:pt x="2181" y="24212"/>
                    <a:pt x="1034" y="24366"/>
                    <a:pt x="0" y="24721"/>
                  </a:cubicBezTo>
                  <a:lnTo>
                    <a:pt x="168" y="25212"/>
                  </a:lnTo>
                  <a:cubicBezTo>
                    <a:pt x="1145" y="24877"/>
                    <a:pt x="2237" y="24730"/>
                    <a:pt x="3428" y="24730"/>
                  </a:cubicBezTo>
                  <a:cubicBezTo>
                    <a:pt x="7047" y="24730"/>
                    <a:pt x="11586" y="26082"/>
                    <a:pt x="16646" y="27587"/>
                  </a:cubicBezTo>
                  <a:cubicBezTo>
                    <a:pt x="22980" y="29472"/>
                    <a:pt x="30171" y="31612"/>
                    <a:pt x="37436" y="31612"/>
                  </a:cubicBezTo>
                  <a:cubicBezTo>
                    <a:pt x="49974" y="31610"/>
                    <a:pt x="62730" y="25235"/>
                    <a:pt x="71665" y="174"/>
                  </a:cubicBezTo>
                  <a:lnTo>
                    <a:pt x="7117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252112" y="-320468"/>
              <a:ext cx="2369825" cy="1061797"/>
            </a:xfrm>
            <a:custGeom>
              <a:avLst/>
              <a:gdLst/>
              <a:ahLst/>
              <a:cxnLst/>
              <a:rect l="l" t="t" r="r" b="b"/>
              <a:pathLst>
                <a:path w="71461" h="32018" extrusionOk="0">
                  <a:moveTo>
                    <a:pt x="70969" y="1"/>
                  </a:moveTo>
                  <a:cubicBezTo>
                    <a:pt x="64967" y="17448"/>
                    <a:pt x="56584" y="27414"/>
                    <a:pt x="45346" y="30471"/>
                  </a:cubicBezTo>
                  <a:cubicBezTo>
                    <a:pt x="42625" y="31211"/>
                    <a:pt x="39877" y="31516"/>
                    <a:pt x="37135" y="31516"/>
                  </a:cubicBezTo>
                  <a:cubicBezTo>
                    <a:pt x="30138" y="31516"/>
                    <a:pt x="23183" y="29529"/>
                    <a:pt x="16836" y="27717"/>
                  </a:cubicBezTo>
                  <a:cubicBezTo>
                    <a:pt x="11801" y="26277"/>
                    <a:pt x="7271" y="24983"/>
                    <a:pt x="3597" y="24983"/>
                  </a:cubicBezTo>
                  <a:cubicBezTo>
                    <a:pt x="2283" y="24983"/>
                    <a:pt x="1079" y="25148"/>
                    <a:pt x="0" y="25532"/>
                  </a:cubicBezTo>
                  <a:lnTo>
                    <a:pt x="174" y="26021"/>
                  </a:lnTo>
                  <a:cubicBezTo>
                    <a:pt x="1194" y="25658"/>
                    <a:pt x="2340" y="25501"/>
                    <a:pt x="3597" y="25501"/>
                  </a:cubicBezTo>
                  <a:cubicBezTo>
                    <a:pt x="7192" y="25501"/>
                    <a:pt x="11690" y="26786"/>
                    <a:pt x="16693" y="28214"/>
                  </a:cubicBezTo>
                  <a:cubicBezTo>
                    <a:pt x="22933" y="29998"/>
                    <a:pt x="30004" y="32017"/>
                    <a:pt x="37138" y="32017"/>
                  </a:cubicBezTo>
                  <a:cubicBezTo>
                    <a:pt x="49819" y="32017"/>
                    <a:pt x="62702" y="25632"/>
                    <a:pt x="71460" y="170"/>
                  </a:cubicBezTo>
                  <a:lnTo>
                    <a:pt x="70969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3817" y="-440145"/>
              <a:ext cx="2363127" cy="1075294"/>
            </a:xfrm>
            <a:custGeom>
              <a:avLst/>
              <a:gdLst/>
              <a:ahLst/>
              <a:cxnLst/>
              <a:rect l="l" t="t" r="r" b="b"/>
              <a:pathLst>
                <a:path w="71259" h="32425" extrusionOk="0">
                  <a:moveTo>
                    <a:pt x="70765" y="0"/>
                  </a:moveTo>
                  <a:cubicBezTo>
                    <a:pt x="64946" y="17530"/>
                    <a:pt x="56669" y="27598"/>
                    <a:pt x="45449" y="30783"/>
                  </a:cubicBezTo>
                  <a:cubicBezTo>
                    <a:pt x="42595" y="31593"/>
                    <a:pt x="39705" y="31923"/>
                    <a:pt x="36822" y="31923"/>
                  </a:cubicBezTo>
                  <a:cubicBezTo>
                    <a:pt x="29956" y="31923"/>
                    <a:pt x="23123" y="30053"/>
                    <a:pt x="16877" y="28342"/>
                  </a:cubicBezTo>
                  <a:cubicBezTo>
                    <a:pt x="11902" y="26979"/>
                    <a:pt x="7416" y="25751"/>
                    <a:pt x="3770" y="25751"/>
                  </a:cubicBezTo>
                  <a:cubicBezTo>
                    <a:pt x="2386" y="25751"/>
                    <a:pt x="1123" y="25928"/>
                    <a:pt x="1" y="26341"/>
                  </a:cubicBezTo>
                  <a:lnTo>
                    <a:pt x="179" y="26828"/>
                  </a:lnTo>
                  <a:cubicBezTo>
                    <a:pt x="1242" y="26436"/>
                    <a:pt x="2448" y="26268"/>
                    <a:pt x="3775" y="26268"/>
                  </a:cubicBezTo>
                  <a:cubicBezTo>
                    <a:pt x="7346" y="26268"/>
                    <a:pt x="11799" y="27487"/>
                    <a:pt x="16740" y="28840"/>
                  </a:cubicBezTo>
                  <a:cubicBezTo>
                    <a:pt x="22884" y="30523"/>
                    <a:pt x="29830" y="32424"/>
                    <a:pt x="36827" y="32424"/>
                  </a:cubicBezTo>
                  <a:cubicBezTo>
                    <a:pt x="49661" y="32424"/>
                    <a:pt x="62675" y="26026"/>
                    <a:pt x="71258" y="164"/>
                  </a:cubicBezTo>
                  <a:lnTo>
                    <a:pt x="7076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39256" y="-559854"/>
              <a:ext cx="2356129" cy="1088924"/>
            </a:xfrm>
            <a:custGeom>
              <a:avLst/>
              <a:gdLst/>
              <a:ahLst/>
              <a:cxnLst/>
              <a:rect l="l" t="t" r="r" b="b"/>
              <a:pathLst>
                <a:path w="71048" h="32836" extrusionOk="0">
                  <a:moveTo>
                    <a:pt x="70555" y="1"/>
                  </a:moveTo>
                  <a:cubicBezTo>
                    <a:pt x="64926" y="17612"/>
                    <a:pt x="56745" y="27784"/>
                    <a:pt x="45551" y="31097"/>
                  </a:cubicBezTo>
                  <a:cubicBezTo>
                    <a:pt x="42569" y="31979"/>
                    <a:pt x="39541" y="32333"/>
                    <a:pt x="36517" y="32333"/>
                  </a:cubicBezTo>
                  <a:cubicBezTo>
                    <a:pt x="29783" y="32333"/>
                    <a:pt x="23069" y="30574"/>
                    <a:pt x="16921" y="28963"/>
                  </a:cubicBezTo>
                  <a:cubicBezTo>
                    <a:pt x="12006" y="27675"/>
                    <a:pt x="7568" y="26512"/>
                    <a:pt x="3951" y="26512"/>
                  </a:cubicBezTo>
                  <a:cubicBezTo>
                    <a:pt x="2494" y="26512"/>
                    <a:pt x="1169" y="26701"/>
                    <a:pt x="1" y="27146"/>
                  </a:cubicBezTo>
                  <a:lnTo>
                    <a:pt x="185" y="27633"/>
                  </a:lnTo>
                  <a:cubicBezTo>
                    <a:pt x="1292" y="27211"/>
                    <a:pt x="2556" y="27032"/>
                    <a:pt x="3953" y="27032"/>
                  </a:cubicBezTo>
                  <a:cubicBezTo>
                    <a:pt x="7499" y="27032"/>
                    <a:pt x="11904" y="28186"/>
                    <a:pt x="16788" y="29466"/>
                  </a:cubicBezTo>
                  <a:cubicBezTo>
                    <a:pt x="22831" y="31050"/>
                    <a:pt x="29644" y="32836"/>
                    <a:pt x="36504" y="32836"/>
                  </a:cubicBezTo>
                  <a:cubicBezTo>
                    <a:pt x="49494" y="32836"/>
                    <a:pt x="62649" y="26434"/>
                    <a:pt x="71048" y="158"/>
                  </a:cubicBezTo>
                  <a:lnTo>
                    <a:pt x="7055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10"/>
          <p:cNvGrpSpPr/>
          <p:nvPr/>
        </p:nvGrpSpPr>
        <p:grpSpPr>
          <a:xfrm rot="10800000">
            <a:off x="7326219" y="4358021"/>
            <a:ext cx="2542993" cy="1515445"/>
            <a:chOff x="-339256" y="-559854"/>
            <a:chExt cx="2542993" cy="1515445"/>
          </a:xfrm>
        </p:grpSpPr>
        <p:sp>
          <p:nvSpPr>
            <p:cNvPr id="239" name="Google Shape;239;p10"/>
            <p:cNvSpPr/>
            <p:nvPr/>
          </p:nvSpPr>
          <p:spPr>
            <a:xfrm>
              <a:off x="-213776" y="-15572"/>
              <a:ext cx="2417513" cy="971164"/>
            </a:xfrm>
            <a:custGeom>
              <a:avLst/>
              <a:gdLst/>
              <a:ahLst/>
              <a:cxnLst/>
              <a:rect l="l" t="t" r="r" b="b"/>
              <a:pathLst>
                <a:path w="72899" h="29285" extrusionOk="0">
                  <a:moveTo>
                    <a:pt x="72424" y="1"/>
                  </a:moveTo>
                  <a:cubicBezTo>
                    <a:pt x="65118" y="16855"/>
                    <a:pt x="56032" y="26103"/>
                    <a:pt x="44638" y="28268"/>
                  </a:cubicBezTo>
                  <a:cubicBezTo>
                    <a:pt x="42779" y="28622"/>
                    <a:pt x="40923" y="28778"/>
                    <a:pt x="39076" y="28778"/>
                  </a:cubicBezTo>
                  <a:cubicBezTo>
                    <a:pt x="31192" y="28778"/>
                    <a:pt x="23495" y="25918"/>
                    <a:pt x="16548" y="23335"/>
                  </a:cubicBezTo>
                  <a:cubicBezTo>
                    <a:pt x="11168" y="21337"/>
                    <a:pt x="6386" y="19557"/>
                    <a:pt x="2540" y="19557"/>
                  </a:cubicBezTo>
                  <a:cubicBezTo>
                    <a:pt x="1640" y="19557"/>
                    <a:pt x="793" y="19655"/>
                    <a:pt x="0" y="19869"/>
                  </a:cubicBezTo>
                  <a:lnTo>
                    <a:pt x="135" y="20370"/>
                  </a:lnTo>
                  <a:cubicBezTo>
                    <a:pt x="881" y="20169"/>
                    <a:pt x="1683" y="20078"/>
                    <a:pt x="2536" y="20078"/>
                  </a:cubicBezTo>
                  <a:cubicBezTo>
                    <a:pt x="6284" y="20078"/>
                    <a:pt x="11028" y="21841"/>
                    <a:pt x="16366" y="23824"/>
                  </a:cubicBezTo>
                  <a:cubicBezTo>
                    <a:pt x="23199" y="26363"/>
                    <a:pt x="31057" y="29284"/>
                    <a:pt x="39098" y="29284"/>
                  </a:cubicBezTo>
                  <a:cubicBezTo>
                    <a:pt x="50858" y="29284"/>
                    <a:pt x="63004" y="23036"/>
                    <a:pt x="72899" y="208"/>
                  </a:cubicBezTo>
                  <a:lnTo>
                    <a:pt x="7242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219215" y="-58916"/>
              <a:ext cx="2410682" cy="983500"/>
            </a:xfrm>
            <a:custGeom>
              <a:avLst/>
              <a:gdLst/>
              <a:ahLst/>
              <a:cxnLst/>
              <a:rect l="l" t="t" r="r" b="b"/>
              <a:pathLst>
                <a:path w="72693" h="29657" extrusionOk="0">
                  <a:moveTo>
                    <a:pt x="72216" y="1"/>
                  </a:moveTo>
                  <a:cubicBezTo>
                    <a:pt x="65096" y="16939"/>
                    <a:pt x="56108" y="26289"/>
                    <a:pt x="44739" y="28582"/>
                  </a:cubicBezTo>
                  <a:cubicBezTo>
                    <a:pt x="42763" y="28981"/>
                    <a:pt x="40788" y="29156"/>
                    <a:pt x="38823" y="29156"/>
                  </a:cubicBezTo>
                  <a:cubicBezTo>
                    <a:pt x="31064" y="29156"/>
                    <a:pt x="23460" y="26427"/>
                    <a:pt x="16589" y="23958"/>
                  </a:cubicBezTo>
                  <a:cubicBezTo>
                    <a:pt x="11251" y="22044"/>
                    <a:pt x="6496" y="20336"/>
                    <a:pt x="2675" y="20336"/>
                  </a:cubicBezTo>
                  <a:cubicBezTo>
                    <a:pt x="1724" y="20336"/>
                    <a:pt x="831" y="20442"/>
                    <a:pt x="1" y="20677"/>
                  </a:cubicBezTo>
                  <a:lnTo>
                    <a:pt x="142" y="21176"/>
                  </a:lnTo>
                  <a:cubicBezTo>
                    <a:pt x="925" y="20954"/>
                    <a:pt x="1773" y="20854"/>
                    <a:pt x="2680" y="20854"/>
                  </a:cubicBezTo>
                  <a:cubicBezTo>
                    <a:pt x="6405" y="20854"/>
                    <a:pt x="11119" y="22547"/>
                    <a:pt x="16411" y="24447"/>
                  </a:cubicBezTo>
                  <a:cubicBezTo>
                    <a:pt x="23169" y="26872"/>
                    <a:pt x="30925" y="29656"/>
                    <a:pt x="38838" y="29656"/>
                  </a:cubicBezTo>
                  <a:cubicBezTo>
                    <a:pt x="50715" y="29654"/>
                    <a:pt x="62950" y="23381"/>
                    <a:pt x="72692" y="203"/>
                  </a:cubicBezTo>
                  <a:lnTo>
                    <a:pt x="7221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224653" y="-102657"/>
              <a:ext cx="2403883" cy="996301"/>
            </a:xfrm>
            <a:custGeom>
              <a:avLst/>
              <a:gdLst/>
              <a:ahLst/>
              <a:cxnLst/>
              <a:rect l="l" t="t" r="r" b="b"/>
              <a:pathLst>
                <a:path w="72488" h="30043" extrusionOk="0">
                  <a:moveTo>
                    <a:pt x="72007" y="0"/>
                  </a:moveTo>
                  <a:cubicBezTo>
                    <a:pt x="65074" y="17022"/>
                    <a:pt x="56188" y="26474"/>
                    <a:pt x="44839" y="28897"/>
                  </a:cubicBezTo>
                  <a:cubicBezTo>
                    <a:pt x="42743" y="29344"/>
                    <a:pt x="40645" y="29539"/>
                    <a:pt x="38557" y="29539"/>
                  </a:cubicBezTo>
                  <a:cubicBezTo>
                    <a:pt x="30923" y="29539"/>
                    <a:pt x="23421" y="26939"/>
                    <a:pt x="16630" y="24586"/>
                  </a:cubicBezTo>
                  <a:cubicBezTo>
                    <a:pt x="11334" y="22751"/>
                    <a:pt x="6612" y="21114"/>
                    <a:pt x="2813" y="21114"/>
                  </a:cubicBezTo>
                  <a:cubicBezTo>
                    <a:pt x="1809" y="21114"/>
                    <a:pt x="869" y="21229"/>
                    <a:pt x="1" y="21484"/>
                  </a:cubicBezTo>
                  <a:lnTo>
                    <a:pt x="148" y="21984"/>
                  </a:lnTo>
                  <a:cubicBezTo>
                    <a:pt x="968" y="21742"/>
                    <a:pt x="1861" y="21633"/>
                    <a:pt x="2819" y="21633"/>
                  </a:cubicBezTo>
                  <a:cubicBezTo>
                    <a:pt x="6523" y="21633"/>
                    <a:pt x="11206" y="23256"/>
                    <a:pt x="16458" y="25077"/>
                  </a:cubicBezTo>
                  <a:cubicBezTo>
                    <a:pt x="23136" y="27393"/>
                    <a:pt x="30784" y="30042"/>
                    <a:pt x="38569" y="30042"/>
                  </a:cubicBezTo>
                  <a:cubicBezTo>
                    <a:pt x="50572" y="30042"/>
                    <a:pt x="62899" y="23741"/>
                    <a:pt x="72488" y="196"/>
                  </a:cubicBezTo>
                  <a:lnTo>
                    <a:pt x="7200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230125" y="-146166"/>
              <a:ext cx="2397019" cy="1009135"/>
            </a:xfrm>
            <a:custGeom>
              <a:avLst/>
              <a:gdLst/>
              <a:ahLst/>
              <a:cxnLst/>
              <a:rect l="l" t="t" r="r" b="b"/>
              <a:pathLst>
                <a:path w="72281" h="30430" extrusionOk="0">
                  <a:moveTo>
                    <a:pt x="71798" y="1"/>
                  </a:moveTo>
                  <a:cubicBezTo>
                    <a:pt x="65050" y="17107"/>
                    <a:pt x="56265" y="26661"/>
                    <a:pt x="44939" y="29212"/>
                  </a:cubicBezTo>
                  <a:cubicBezTo>
                    <a:pt x="42722" y="29712"/>
                    <a:pt x="40499" y="29927"/>
                    <a:pt x="38285" y="29927"/>
                  </a:cubicBezTo>
                  <a:cubicBezTo>
                    <a:pt x="30777" y="29927"/>
                    <a:pt x="23378" y="27453"/>
                    <a:pt x="16670" y="25210"/>
                  </a:cubicBezTo>
                  <a:cubicBezTo>
                    <a:pt x="11422" y="23459"/>
                    <a:pt x="6735" y="21892"/>
                    <a:pt x="2961" y="21892"/>
                  </a:cubicBezTo>
                  <a:cubicBezTo>
                    <a:pt x="1899" y="21892"/>
                    <a:pt x="910" y="22016"/>
                    <a:pt x="0" y="22295"/>
                  </a:cubicBezTo>
                  <a:lnTo>
                    <a:pt x="152" y="22792"/>
                  </a:lnTo>
                  <a:cubicBezTo>
                    <a:pt x="1010" y="22529"/>
                    <a:pt x="1950" y="22412"/>
                    <a:pt x="2962" y="22412"/>
                  </a:cubicBezTo>
                  <a:cubicBezTo>
                    <a:pt x="6648" y="22412"/>
                    <a:pt x="11297" y="23966"/>
                    <a:pt x="16503" y="25706"/>
                  </a:cubicBezTo>
                  <a:cubicBezTo>
                    <a:pt x="23101" y="27909"/>
                    <a:pt x="30640" y="30430"/>
                    <a:pt x="38298" y="30430"/>
                  </a:cubicBezTo>
                  <a:cubicBezTo>
                    <a:pt x="50424" y="30426"/>
                    <a:pt x="62849" y="24104"/>
                    <a:pt x="72281" y="193"/>
                  </a:cubicBezTo>
                  <a:lnTo>
                    <a:pt x="7179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235763" y="-189576"/>
              <a:ext cx="2390187" cy="1021869"/>
            </a:xfrm>
            <a:custGeom>
              <a:avLst/>
              <a:gdLst/>
              <a:ahLst/>
              <a:cxnLst/>
              <a:rect l="l" t="t" r="r" b="b"/>
              <a:pathLst>
                <a:path w="72075" h="30814" extrusionOk="0">
                  <a:moveTo>
                    <a:pt x="71591" y="0"/>
                  </a:moveTo>
                  <a:cubicBezTo>
                    <a:pt x="65032" y="17192"/>
                    <a:pt x="56347" y="26851"/>
                    <a:pt x="45043" y="29525"/>
                  </a:cubicBezTo>
                  <a:cubicBezTo>
                    <a:pt x="42702" y="30079"/>
                    <a:pt x="40352" y="30315"/>
                    <a:pt x="38011" y="30315"/>
                  </a:cubicBezTo>
                  <a:cubicBezTo>
                    <a:pt x="30626" y="30315"/>
                    <a:pt x="23332" y="27967"/>
                    <a:pt x="16712" y="25836"/>
                  </a:cubicBezTo>
                  <a:cubicBezTo>
                    <a:pt x="11515" y="24162"/>
                    <a:pt x="6863" y="22664"/>
                    <a:pt x="3112" y="22664"/>
                  </a:cubicBezTo>
                  <a:cubicBezTo>
                    <a:pt x="1991" y="22664"/>
                    <a:pt x="951" y="22798"/>
                    <a:pt x="0" y="23101"/>
                  </a:cubicBezTo>
                  <a:lnTo>
                    <a:pt x="160" y="23596"/>
                  </a:lnTo>
                  <a:cubicBezTo>
                    <a:pt x="1059" y="23308"/>
                    <a:pt x="2050" y="23181"/>
                    <a:pt x="3123" y="23181"/>
                  </a:cubicBezTo>
                  <a:cubicBezTo>
                    <a:pt x="6785" y="23181"/>
                    <a:pt x="11398" y="24667"/>
                    <a:pt x="16556" y="26327"/>
                  </a:cubicBezTo>
                  <a:cubicBezTo>
                    <a:pt x="23066" y="28424"/>
                    <a:pt x="30493" y="30814"/>
                    <a:pt x="38022" y="30814"/>
                  </a:cubicBezTo>
                  <a:cubicBezTo>
                    <a:pt x="50283" y="30814"/>
                    <a:pt x="62812" y="24469"/>
                    <a:pt x="72074" y="184"/>
                  </a:cubicBezTo>
                  <a:lnTo>
                    <a:pt x="71591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241202" y="-233351"/>
              <a:ext cx="2383455" cy="1035134"/>
            </a:xfrm>
            <a:custGeom>
              <a:avLst/>
              <a:gdLst/>
              <a:ahLst/>
              <a:cxnLst/>
              <a:rect l="l" t="t" r="r" b="b"/>
              <a:pathLst>
                <a:path w="71872" h="31214" extrusionOk="0">
                  <a:moveTo>
                    <a:pt x="71387" y="1"/>
                  </a:moveTo>
                  <a:cubicBezTo>
                    <a:pt x="65010" y="17276"/>
                    <a:pt x="56427" y="27037"/>
                    <a:pt x="45146" y="29840"/>
                  </a:cubicBezTo>
                  <a:cubicBezTo>
                    <a:pt x="42680" y="30453"/>
                    <a:pt x="40200" y="30711"/>
                    <a:pt x="37728" y="30711"/>
                  </a:cubicBezTo>
                  <a:cubicBezTo>
                    <a:pt x="30472" y="30711"/>
                    <a:pt x="23288" y="28486"/>
                    <a:pt x="16755" y="26463"/>
                  </a:cubicBezTo>
                  <a:cubicBezTo>
                    <a:pt x="11611" y="24868"/>
                    <a:pt x="6998" y="23440"/>
                    <a:pt x="3273" y="23440"/>
                  </a:cubicBezTo>
                  <a:cubicBezTo>
                    <a:pt x="2089" y="23440"/>
                    <a:pt x="994" y="23584"/>
                    <a:pt x="1" y="23913"/>
                  </a:cubicBezTo>
                  <a:lnTo>
                    <a:pt x="164" y="24406"/>
                  </a:lnTo>
                  <a:cubicBezTo>
                    <a:pt x="1102" y="24096"/>
                    <a:pt x="2143" y="23959"/>
                    <a:pt x="3273" y="23959"/>
                  </a:cubicBezTo>
                  <a:cubicBezTo>
                    <a:pt x="6915" y="23959"/>
                    <a:pt x="11493" y="25376"/>
                    <a:pt x="16601" y="26958"/>
                  </a:cubicBezTo>
                  <a:cubicBezTo>
                    <a:pt x="23026" y="28950"/>
                    <a:pt x="30338" y="31213"/>
                    <a:pt x="37736" y="31213"/>
                  </a:cubicBezTo>
                  <a:cubicBezTo>
                    <a:pt x="50132" y="31213"/>
                    <a:pt x="62768" y="24854"/>
                    <a:pt x="71872" y="181"/>
                  </a:cubicBezTo>
                  <a:lnTo>
                    <a:pt x="71387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246541" y="-276827"/>
              <a:ext cx="2376591" cy="1048333"/>
            </a:xfrm>
            <a:custGeom>
              <a:avLst/>
              <a:gdLst/>
              <a:ahLst/>
              <a:cxnLst/>
              <a:rect l="l" t="t" r="r" b="b"/>
              <a:pathLst>
                <a:path w="71665" h="31612" extrusionOk="0">
                  <a:moveTo>
                    <a:pt x="71178" y="0"/>
                  </a:moveTo>
                  <a:cubicBezTo>
                    <a:pt x="64989" y="17362"/>
                    <a:pt x="56504" y="27225"/>
                    <a:pt x="45246" y="30155"/>
                  </a:cubicBezTo>
                  <a:cubicBezTo>
                    <a:pt x="42653" y="30829"/>
                    <a:pt x="40040" y="31110"/>
                    <a:pt x="37435" y="31110"/>
                  </a:cubicBezTo>
                  <a:cubicBezTo>
                    <a:pt x="30306" y="31110"/>
                    <a:pt x="23234" y="29006"/>
                    <a:pt x="16793" y="27088"/>
                  </a:cubicBezTo>
                  <a:cubicBezTo>
                    <a:pt x="11701" y="25573"/>
                    <a:pt x="7127" y="24212"/>
                    <a:pt x="3427" y="24212"/>
                  </a:cubicBezTo>
                  <a:cubicBezTo>
                    <a:pt x="2181" y="24212"/>
                    <a:pt x="1034" y="24366"/>
                    <a:pt x="0" y="24721"/>
                  </a:cubicBezTo>
                  <a:lnTo>
                    <a:pt x="168" y="25212"/>
                  </a:lnTo>
                  <a:cubicBezTo>
                    <a:pt x="1145" y="24877"/>
                    <a:pt x="2237" y="24730"/>
                    <a:pt x="3428" y="24730"/>
                  </a:cubicBezTo>
                  <a:cubicBezTo>
                    <a:pt x="7047" y="24730"/>
                    <a:pt x="11586" y="26082"/>
                    <a:pt x="16646" y="27587"/>
                  </a:cubicBezTo>
                  <a:cubicBezTo>
                    <a:pt x="22980" y="29472"/>
                    <a:pt x="30171" y="31612"/>
                    <a:pt x="37436" y="31612"/>
                  </a:cubicBezTo>
                  <a:cubicBezTo>
                    <a:pt x="49974" y="31610"/>
                    <a:pt x="62730" y="25235"/>
                    <a:pt x="71665" y="174"/>
                  </a:cubicBezTo>
                  <a:lnTo>
                    <a:pt x="71178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-252112" y="-320468"/>
              <a:ext cx="2369825" cy="1061797"/>
            </a:xfrm>
            <a:custGeom>
              <a:avLst/>
              <a:gdLst/>
              <a:ahLst/>
              <a:cxnLst/>
              <a:rect l="l" t="t" r="r" b="b"/>
              <a:pathLst>
                <a:path w="71461" h="32018" extrusionOk="0">
                  <a:moveTo>
                    <a:pt x="70969" y="1"/>
                  </a:moveTo>
                  <a:cubicBezTo>
                    <a:pt x="64967" y="17448"/>
                    <a:pt x="56584" y="27414"/>
                    <a:pt x="45346" y="30471"/>
                  </a:cubicBezTo>
                  <a:cubicBezTo>
                    <a:pt x="42625" y="31211"/>
                    <a:pt x="39877" y="31516"/>
                    <a:pt x="37135" y="31516"/>
                  </a:cubicBezTo>
                  <a:cubicBezTo>
                    <a:pt x="30138" y="31516"/>
                    <a:pt x="23183" y="29529"/>
                    <a:pt x="16836" y="27717"/>
                  </a:cubicBezTo>
                  <a:cubicBezTo>
                    <a:pt x="11801" y="26277"/>
                    <a:pt x="7271" y="24983"/>
                    <a:pt x="3597" y="24983"/>
                  </a:cubicBezTo>
                  <a:cubicBezTo>
                    <a:pt x="2283" y="24983"/>
                    <a:pt x="1079" y="25148"/>
                    <a:pt x="0" y="25532"/>
                  </a:cubicBezTo>
                  <a:lnTo>
                    <a:pt x="174" y="26021"/>
                  </a:lnTo>
                  <a:cubicBezTo>
                    <a:pt x="1194" y="25658"/>
                    <a:pt x="2340" y="25501"/>
                    <a:pt x="3597" y="25501"/>
                  </a:cubicBezTo>
                  <a:cubicBezTo>
                    <a:pt x="7192" y="25501"/>
                    <a:pt x="11690" y="26786"/>
                    <a:pt x="16693" y="28214"/>
                  </a:cubicBezTo>
                  <a:cubicBezTo>
                    <a:pt x="22933" y="29998"/>
                    <a:pt x="30004" y="32017"/>
                    <a:pt x="37138" y="32017"/>
                  </a:cubicBezTo>
                  <a:cubicBezTo>
                    <a:pt x="49819" y="32017"/>
                    <a:pt x="62702" y="25632"/>
                    <a:pt x="71460" y="170"/>
                  </a:cubicBezTo>
                  <a:lnTo>
                    <a:pt x="70969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-333817" y="-440145"/>
              <a:ext cx="2363127" cy="1075294"/>
            </a:xfrm>
            <a:custGeom>
              <a:avLst/>
              <a:gdLst/>
              <a:ahLst/>
              <a:cxnLst/>
              <a:rect l="l" t="t" r="r" b="b"/>
              <a:pathLst>
                <a:path w="71259" h="32425" extrusionOk="0">
                  <a:moveTo>
                    <a:pt x="70765" y="0"/>
                  </a:moveTo>
                  <a:cubicBezTo>
                    <a:pt x="64946" y="17530"/>
                    <a:pt x="56669" y="27598"/>
                    <a:pt x="45449" y="30783"/>
                  </a:cubicBezTo>
                  <a:cubicBezTo>
                    <a:pt x="42595" y="31593"/>
                    <a:pt x="39705" y="31923"/>
                    <a:pt x="36822" y="31923"/>
                  </a:cubicBezTo>
                  <a:cubicBezTo>
                    <a:pt x="29956" y="31923"/>
                    <a:pt x="23123" y="30053"/>
                    <a:pt x="16877" y="28342"/>
                  </a:cubicBezTo>
                  <a:cubicBezTo>
                    <a:pt x="11902" y="26979"/>
                    <a:pt x="7416" y="25751"/>
                    <a:pt x="3770" y="25751"/>
                  </a:cubicBezTo>
                  <a:cubicBezTo>
                    <a:pt x="2386" y="25751"/>
                    <a:pt x="1123" y="25928"/>
                    <a:pt x="1" y="26341"/>
                  </a:cubicBezTo>
                  <a:lnTo>
                    <a:pt x="179" y="26828"/>
                  </a:lnTo>
                  <a:cubicBezTo>
                    <a:pt x="1242" y="26436"/>
                    <a:pt x="2448" y="26268"/>
                    <a:pt x="3775" y="26268"/>
                  </a:cubicBezTo>
                  <a:cubicBezTo>
                    <a:pt x="7346" y="26268"/>
                    <a:pt x="11799" y="27487"/>
                    <a:pt x="16740" y="28840"/>
                  </a:cubicBezTo>
                  <a:cubicBezTo>
                    <a:pt x="22884" y="30523"/>
                    <a:pt x="29830" y="32424"/>
                    <a:pt x="36827" y="32424"/>
                  </a:cubicBezTo>
                  <a:cubicBezTo>
                    <a:pt x="49661" y="32424"/>
                    <a:pt x="62675" y="26026"/>
                    <a:pt x="71258" y="164"/>
                  </a:cubicBezTo>
                  <a:lnTo>
                    <a:pt x="70765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-339256" y="-559854"/>
              <a:ext cx="2356129" cy="1088924"/>
            </a:xfrm>
            <a:custGeom>
              <a:avLst/>
              <a:gdLst/>
              <a:ahLst/>
              <a:cxnLst/>
              <a:rect l="l" t="t" r="r" b="b"/>
              <a:pathLst>
                <a:path w="71048" h="32836" extrusionOk="0">
                  <a:moveTo>
                    <a:pt x="70555" y="1"/>
                  </a:moveTo>
                  <a:cubicBezTo>
                    <a:pt x="64926" y="17612"/>
                    <a:pt x="56745" y="27784"/>
                    <a:pt x="45551" y="31097"/>
                  </a:cubicBezTo>
                  <a:cubicBezTo>
                    <a:pt x="42569" y="31979"/>
                    <a:pt x="39541" y="32333"/>
                    <a:pt x="36517" y="32333"/>
                  </a:cubicBezTo>
                  <a:cubicBezTo>
                    <a:pt x="29783" y="32333"/>
                    <a:pt x="23069" y="30574"/>
                    <a:pt x="16921" y="28963"/>
                  </a:cubicBezTo>
                  <a:cubicBezTo>
                    <a:pt x="12006" y="27675"/>
                    <a:pt x="7568" y="26512"/>
                    <a:pt x="3951" y="26512"/>
                  </a:cubicBezTo>
                  <a:cubicBezTo>
                    <a:pt x="2494" y="26512"/>
                    <a:pt x="1169" y="26701"/>
                    <a:pt x="1" y="27146"/>
                  </a:cubicBezTo>
                  <a:lnTo>
                    <a:pt x="185" y="27633"/>
                  </a:lnTo>
                  <a:cubicBezTo>
                    <a:pt x="1292" y="27211"/>
                    <a:pt x="2556" y="27032"/>
                    <a:pt x="3953" y="27032"/>
                  </a:cubicBezTo>
                  <a:cubicBezTo>
                    <a:pt x="7499" y="27032"/>
                    <a:pt x="11904" y="28186"/>
                    <a:pt x="16788" y="29466"/>
                  </a:cubicBezTo>
                  <a:cubicBezTo>
                    <a:pt x="22831" y="31050"/>
                    <a:pt x="29644" y="32836"/>
                    <a:pt x="36504" y="32836"/>
                  </a:cubicBezTo>
                  <a:cubicBezTo>
                    <a:pt x="49494" y="32836"/>
                    <a:pt x="62649" y="26434"/>
                    <a:pt x="71048" y="158"/>
                  </a:cubicBezTo>
                  <a:lnTo>
                    <a:pt x="70555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10"/>
          <p:cNvGrpSpPr/>
          <p:nvPr/>
        </p:nvGrpSpPr>
        <p:grpSpPr>
          <a:xfrm rot="-5400000">
            <a:off x="-457061" y="3920285"/>
            <a:ext cx="1982151" cy="1257330"/>
            <a:chOff x="974250" y="2843975"/>
            <a:chExt cx="2430000" cy="1541413"/>
          </a:xfrm>
        </p:grpSpPr>
        <p:sp>
          <p:nvSpPr>
            <p:cNvPr id="250" name="Google Shape;250;p10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1" name="Google Shape;251;p10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0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0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0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0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0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0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0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713225" y="3690200"/>
            <a:ext cx="4383900" cy="913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bitron"/>
              <a:buNone/>
              <a:defRPr sz="3500">
                <a:solidFill>
                  <a:schemeClr val="dk1"/>
                </a:solidFill>
                <a:latin typeface="Orbitron"/>
                <a:ea typeface="Orbitron"/>
                <a:cs typeface="Orbitron"/>
                <a:sym typeface="Orbitr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9" r:id="rId18"/>
    <p:sldLayoutId id="2147483670" r:id="rId19"/>
    <p:sldLayoutId id="214748367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designmodo.com/font-psycholog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WAI/WCAG22/quickref/?showtechniques=144%2C149%2C1411#text-spacin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que.com/accessibility-compliance/?general=&amp;utm_term=web%20accessibility%20compliance&amp;utm_campaign=Search+-+Accessibility+General&amp;utm_source=bing&amp;utm_medium=ppc&amp;hsa_src=o&amp;hsa_ad=&amp;hsa_tgt=kwd-82464206495755:loc-190&amp;hsa_mt=e&amp;hsa_ver=3&amp;hsa_acc=7854167720&amp;hsa_kw=web%20accessibility%20compliance&amp;hsa_grp=1319415041361974&amp;hsa_cam=10181898700&amp;hsa_net=adwords&amp;msclkid=d11b1f5e687e1b6c5fe7795deec8d2a2&amp;utm_content=Accessibility%20Complia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ubspot.com/website/website-typograph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almanac/properties/f/font-kerning/#aa-demo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hyperlink" Target="https://www.w3schools.com/cssref/playdemo.php?filename=playcss_letter-spacing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ref/playdemo.php?filename=playcss_line-heigh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29"/>
          <p:cNvSpPr txBox="1">
            <a:spLocks noGrp="1"/>
          </p:cNvSpPr>
          <p:nvPr>
            <p:ph type="ctrTitle"/>
          </p:nvPr>
        </p:nvSpPr>
        <p:spPr>
          <a:xfrm>
            <a:off x="1242450" y="1216463"/>
            <a:ext cx="6659100" cy="18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Website Typography</a:t>
            </a:r>
            <a:endParaRPr dirty="0"/>
          </a:p>
        </p:txBody>
      </p:sp>
      <p:cxnSp>
        <p:nvCxnSpPr>
          <p:cNvPr id="751" name="Google Shape;751;p29"/>
          <p:cNvCxnSpPr/>
          <p:nvPr/>
        </p:nvCxnSpPr>
        <p:spPr>
          <a:xfrm>
            <a:off x="2258100" y="3255150"/>
            <a:ext cx="4627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52" name="Google Shape;752;p29"/>
          <p:cNvGrpSpPr/>
          <p:nvPr/>
        </p:nvGrpSpPr>
        <p:grpSpPr>
          <a:xfrm>
            <a:off x="-4005186" y="4166935"/>
            <a:ext cx="5946533" cy="1257330"/>
            <a:chOff x="232089" y="3674735"/>
            <a:chExt cx="5946533" cy="1257330"/>
          </a:xfrm>
        </p:grpSpPr>
        <p:grpSp>
          <p:nvGrpSpPr>
            <p:cNvPr id="753" name="Google Shape;753;p29"/>
            <p:cNvGrpSpPr/>
            <p:nvPr/>
          </p:nvGrpSpPr>
          <p:grpSpPr>
            <a:xfrm>
              <a:off x="232089" y="3674735"/>
              <a:ext cx="1982151" cy="1257330"/>
              <a:chOff x="974250" y="2843975"/>
              <a:chExt cx="2430000" cy="1541413"/>
            </a:xfrm>
          </p:grpSpPr>
          <p:sp>
            <p:nvSpPr>
              <p:cNvPr id="754" name="Google Shape;754;p29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55" name="Google Shape;755;p29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29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29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29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29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29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29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29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63" name="Google Shape;763;p29"/>
            <p:cNvGrpSpPr/>
            <p:nvPr/>
          </p:nvGrpSpPr>
          <p:grpSpPr>
            <a:xfrm>
              <a:off x="2214280" y="3674735"/>
              <a:ext cx="1982151" cy="1257330"/>
              <a:chOff x="974250" y="2843975"/>
              <a:chExt cx="2430000" cy="1541413"/>
            </a:xfrm>
          </p:grpSpPr>
          <p:sp>
            <p:nvSpPr>
              <p:cNvPr id="764" name="Google Shape;764;p29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65" name="Google Shape;765;p29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29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29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29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29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29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29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29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73" name="Google Shape;773;p29"/>
            <p:cNvGrpSpPr/>
            <p:nvPr/>
          </p:nvGrpSpPr>
          <p:grpSpPr>
            <a:xfrm>
              <a:off x="4196471" y="3674735"/>
              <a:ext cx="1982151" cy="1257330"/>
              <a:chOff x="974250" y="2843975"/>
              <a:chExt cx="2430000" cy="1541413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75" name="Google Shape;775;p29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6" name="Google Shape;776;p29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7" name="Google Shape;777;p29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8" name="Google Shape;778;p29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9" name="Google Shape;779;p29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0" name="Google Shape;780;p29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1" name="Google Shape;781;p29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2" name="Google Shape;782;p29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83" name="Google Shape;783;p29"/>
          <p:cNvGrpSpPr/>
          <p:nvPr/>
        </p:nvGrpSpPr>
        <p:grpSpPr>
          <a:xfrm>
            <a:off x="462509" y="3502978"/>
            <a:ext cx="1286942" cy="1360987"/>
            <a:chOff x="1384100" y="988275"/>
            <a:chExt cx="1753566" cy="1854458"/>
          </a:xfrm>
        </p:grpSpPr>
        <p:sp>
          <p:nvSpPr>
            <p:cNvPr id="784" name="Google Shape;784;p29"/>
            <p:cNvSpPr/>
            <p:nvPr/>
          </p:nvSpPr>
          <p:spPr>
            <a:xfrm>
              <a:off x="1384100" y="988275"/>
              <a:ext cx="1495752" cy="1854458"/>
            </a:xfrm>
            <a:custGeom>
              <a:avLst/>
              <a:gdLst/>
              <a:ahLst/>
              <a:cxnLst/>
              <a:rect l="l" t="t" r="r" b="b"/>
              <a:pathLst>
                <a:path w="22993" h="28506" extrusionOk="0">
                  <a:moveTo>
                    <a:pt x="22993" y="14253"/>
                  </a:moveTo>
                  <a:cubicBezTo>
                    <a:pt x="22993" y="8108"/>
                    <a:pt x="19856" y="2871"/>
                    <a:pt x="15457" y="870"/>
                  </a:cubicBezTo>
                  <a:lnTo>
                    <a:pt x="15457" y="1"/>
                  </a:lnTo>
                  <a:lnTo>
                    <a:pt x="11497" y="1"/>
                  </a:lnTo>
                  <a:cubicBezTo>
                    <a:pt x="5147" y="1"/>
                    <a:pt x="1" y="6381"/>
                    <a:pt x="1" y="14252"/>
                  </a:cubicBezTo>
                  <a:cubicBezTo>
                    <a:pt x="1" y="22016"/>
                    <a:pt x="5009" y="28326"/>
                    <a:pt x="11238" y="28496"/>
                  </a:cubicBezTo>
                  <a:lnTo>
                    <a:pt x="11238" y="28503"/>
                  </a:lnTo>
                  <a:lnTo>
                    <a:pt x="11424" y="28503"/>
                  </a:lnTo>
                  <a:cubicBezTo>
                    <a:pt x="11449" y="28503"/>
                    <a:pt x="11473" y="28505"/>
                    <a:pt x="11497" y="28505"/>
                  </a:cubicBezTo>
                  <a:cubicBezTo>
                    <a:pt x="11521" y="28505"/>
                    <a:pt x="11544" y="28503"/>
                    <a:pt x="11569" y="28503"/>
                  </a:cubicBezTo>
                  <a:lnTo>
                    <a:pt x="15457" y="28503"/>
                  </a:lnTo>
                  <a:lnTo>
                    <a:pt x="15457" y="27636"/>
                  </a:lnTo>
                  <a:cubicBezTo>
                    <a:pt x="19856" y="25635"/>
                    <a:pt x="22993" y="20398"/>
                    <a:pt x="22993" y="1425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41719" y="988275"/>
              <a:ext cx="1495947" cy="1854458"/>
            </a:xfrm>
            <a:custGeom>
              <a:avLst/>
              <a:gdLst/>
              <a:ahLst/>
              <a:cxnLst/>
              <a:rect l="l" t="t" r="r" b="b"/>
              <a:pathLst>
                <a:path w="22996" h="28506" extrusionOk="0">
                  <a:moveTo>
                    <a:pt x="11497" y="1"/>
                  </a:moveTo>
                  <a:cubicBezTo>
                    <a:pt x="5149" y="1"/>
                    <a:pt x="1" y="6381"/>
                    <a:pt x="1" y="14252"/>
                  </a:cubicBezTo>
                  <a:cubicBezTo>
                    <a:pt x="1" y="22123"/>
                    <a:pt x="5149" y="28505"/>
                    <a:pt x="11497" y="28505"/>
                  </a:cubicBezTo>
                  <a:cubicBezTo>
                    <a:pt x="17847" y="28505"/>
                    <a:pt x="22995" y="22123"/>
                    <a:pt x="22995" y="14252"/>
                  </a:cubicBezTo>
                  <a:cubicBezTo>
                    <a:pt x="22995" y="6381"/>
                    <a:pt x="17847" y="1"/>
                    <a:pt x="114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6" name="Google Shape;786;p29"/>
            <p:cNvGrpSpPr/>
            <p:nvPr/>
          </p:nvGrpSpPr>
          <p:grpSpPr>
            <a:xfrm>
              <a:off x="1872795" y="1565642"/>
              <a:ext cx="1111466" cy="972186"/>
              <a:chOff x="1872795" y="1565642"/>
              <a:chExt cx="1111466" cy="972186"/>
            </a:xfrm>
          </p:grpSpPr>
          <p:sp>
            <p:nvSpPr>
              <p:cNvPr id="787" name="Google Shape;787;p29"/>
              <p:cNvSpPr/>
              <p:nvPr/>
            </p:nvSpPr>
            <p:spPr>
              <a:xfrm>
                <a:off x="1904347" y="2050891"/>
                <a:ext cx="1063738" cy="486937"/>
              </a:xfrm>
              <a:custGeom>
                <a:avLst/>
                <a:gdLst/>
                <a:ahLst/>
                <a:cxnLst/>
                <a:rect l="l" t="t" r="r" b="b"/>
                <a:pathLst>
                  <a:path w="16352" h="7485" extrusionOk="0">
                    <a:moveTo>
                      <a:pt x="256" y="1"/>
                    </a:moveTo>
                    <a:lnTo>
                      <a:pt x="1" y="24"/>
                    </a:lnTo>
                    <a:cubicBezTo>
                      <a:pt x="388" y="4277"/>
                      <a:pt x="3902" y="7484"/>
                      <a:pt x="8176" y="7484"/>
                    </a:cubicBezTo>
                    <a:cubicBezTo>
                      <a:pt x="12449" y="7484"/>
                      <a:pt x="15964" y="4277"/>
                      <a:pt x="16351" y="24"/>
                    </a:cubicBezTo>
                    <a:lnTo>
                      <a:pt x="16097" y="1"/>
                    </a:lnTo>
                    <a:cubicBezTo>
                      <a:pt x="15721" y="4121"/>
                      <a:pt x="12316" y="7228"/>
                      <a:pt x="8176" y="7228"/>
                    </a:cubicBezTo>
                    <a:cubicBezTo>
                      <a:pt x="4036" y="7228"/>
                      <a:pt x="631" y="4121"/>
                      <a:pt x="2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>
                <a:off x="1872795" y="2021551"/>
                <a:ext cx="63166" cy="63103"/>
              </a:xfrm>
              <a:custGeom>
                <a:avLst/>
                <a:gdLst/>
                <a:ahLst/>
                <a:cxnLst/>
                <a:rect l="l" t="t" r="r" b="b"/>
                <a:pathLst>
                  <a:path w="971" h="970" extrusionOk="0">
                    <a:moveTo>
                      <a:pt x="486" y="0"/>
                    </a:moveTo>
                    <a:cubicBezTo>
                      <a:pt x="218" y="0"/>
                      <a:pt x="1" y="218"/>
                      <a:pt x="1" y="486"/>
                    </a:cubicBezTo>
                    <a:cubicBezTo>
                      <a:pt x="1" y="752"/>
                      <a:pt x="218" y="970"/>
                      <a:pt x="486" y="970"/>
                    </a:cubicBezTo>
                    <a:cubicBezTo>
                      <a:pt x="753" y="970"/>
                      <a:pt x="970" y="752"/>
                      <a:pt x="970" y="486"/>
                    </a:cubicBezTo>
                    <a:cubicBezTo>
                      <a:pt x="970" y="218"/>
                      <a:pt x="753" y="0"/>
                      <a:pt x="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>
                <a:off x="2921226" y="2021551"/>
                <a:ext cx="63036" cy="63103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70" extrusionOk="0">
                    <a:moveTo>
                      <a:pt x="484" y="0"/>
                    </a:moveTo>
                    <a:cubicBezTo>
                      <a:pt x="216" y="0"/>
                      <a:pt x="0" y="218"/>
                      <a:pt x="0" y="486"/>
                    </a:cubicBezTo>
                    <a:cubicBezTo>
                      <a:pt x="0" y="752"/>
                      <a:pt x="216" y="970"/>
                      <a:pt x="484" y="970"/>
                    </a:cubicBezTo>
                    <a:cubicBezTo>
                      <a:pt x="752" y="970"/>
                      <a:pt x="968" y="752"/>
                      <a:pt x="968" y="486"/>
                    </a:cubicBezTo>
                    <a:cubicBezTo>
                      <a:pt x="968" y="218"/>
                      <a:pt x="752" y="0"/>
                      <a:pt x="4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9"/>
              <p:cNvSpPr/>
              <p:nvPr/>
            </p:nvSpPr>
            <p:spPr>
              <a:xfrm>
                <a:off x="2538246" y="1565642"/>
                <a:ext cx="214673" cy="500013"/>
              </a:xfrm>
              <a:custGeom>
                <a:avLst/>
                <a:gdLst/>
                <a:ahLst/>
                <a:cxnLst/>
                <a:rect l="l" t="t" r="r" b="b"/>
                <a:pathLst>
                  <a:path w="3300" h="7686" extrusionOk="0">
                    <a:moveTo>
                      <a:pt x="1650" y="0"/>
                    </a:moveTo>
                    <a:cubicBezTo>
                      <a:pt x="739" y="0"/>
                      <a:pt x="1" y="1721"/>
                      <a:pt x="1" y="3843"/>
                    </a:cubicBezTo>
                    <a:cubicBezTo>
                      <a:pt x="1" y="5966"/>
                      <a:pt x="739" y="7686"/>
                      <a:pt x="1650" y="7686"/>
                    </a:cubicBezTo>
                    <a:cubicBezTo>
                      <a:pt x="2561" y="7686"/>
                      <a:pt x="3299" y="5965"/>
                      <a:pt x="3299" y="3843"/>
                    </a:cubicBezTo>
                    <a:cubicBezTo>
                      <a:pt x="3299" y="3488"/>
                      <a:pt x="3278" y="3146"/>
                      <a:pt x="3240" y="2820"/>
                    </a:cubicBezTo>
                    <a:cubicBezTo>
                      <a:pt x="3174" y="2823"/>
                      <a:pt x="3106" y="2825"/>
                      <a:pt x="3038" y="2825"/>
                    </a:cubicBezTo>
                    <a:cubicBezTo>
                      <a:pt x="2094" y="2825"/>
                      <a:pt x="1330" y="2497"/>
                      <a:pt x="1330" y="2092"/>
                    </a:cubicBezTo>
                    <a:cubicBezTo>
                      <a:pt x="1330" y="1706"/>
                      <a:pt x="2026" y="1391"/>
                      <a:pt x="2909" y="1362"/>
                    </a:cubicBezTo>
                    <a:cubicBezTo>
                      <a:pt x="2606" y="529"/>
                      <a:pt x="2155" y="0"/>
                      <a:pt x="16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9"/>
              <p:cNvSpPr/>
              <p:nvPr/>
            </p:nvSpPr>
            <p:spPr>
              <a:xfrm>
                <a:off x="2109141" y="1565642"/>
                <a:ext cx="214608" cy="500013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7686" extrusionOk="0">
                    <a:moveTo>
                      <a:pt x="1650" y="0"/>
                    </a:moveTo>
                    <a:cubicBezTo>
                      <a:pt x="739" y="0"/>
                      <a:pt x="1" y="1721"/>
                      <a:pt x="1" y="3843"/>
                    </a:cubicBezTo>
                    <a:cubicBezTo>
                      <a:pt x="1" y="5966"/>
                      <a:pt x="739" y="7686"/>
                      <a:pt x="1650" y="7686"/>
                    </a:cubicBezTo>
                    <a:cubicBezTo>
                      <a:pt x="2561" y="7686"/>
                      <a:pt x="3298" y="5965"/>
                      <a:pt x="3298" y="3843"/>
                    </a:cubicBezTo>
                    <a:cubicBezTo>
                      <a:pt x="3298" y="3491"/>
                      <a:pt x="3277" y="3149"/>
                      <a:pt x="3240" y="2825"/>
                    </a:cubicBezTo>
                    <a:lnTo>
                      <a:pt x="3229" y="2825"/>
                    </a:lnTo>
                    <a:cubicBezTo>
                      <a:pt x="2286" y="2825"/>
                      <a:pt x="1521" y="2497"/>
                      <a:pt x="1521" y="2092"/>
                    </a:cubicBezTo>
                    <a:cubicBezTo>
                      <a:pt x="1521" y="1734"/>
                      <a:pt x="2121" y="1436"/>
                      <a:pt x="2913" y="1372"/>
                    </a:cubicBezTo>
                    <a:cubicBezTo>
                      <a:pt x="2610" y="534"/>
                      <a:pt x="2157" y="0"/>
                      <a:pt x="16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2" name="Google Shape;792;p29"/>
          <p:cNvSpPr/>
          <p:nvPr/>
        </p:nvSpPr>
        <p:spPr>
          <a:xfrm>
            <a:off x="878039" y="684725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>
            <a:off x="1114439" y="684730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29"/>
          <p:cNvSpPr/>
          <p:nvPr/>
        </p:nvSpPr>
        <p:spPr>
          <a:xfrm>
            <a:off x="1350839" y="684735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9"/>
          <p:cNvSpPr/>
          <p:nvPr/>
        </p:nvSpPr>
        <p:spPr>
          <a:xfrm>
            <a:off x="8135903" y="4309602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9"/>
          <p:cNvSpPr/>
          <p:nvPr/>
        </p:nvSpPr>
        <p:spPr>
          <a:xfrm>
            <a:off x="8135903" y="4113151"/>
            <a:ext cx="125100" cy="12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9"/>
          <p:cNvSpPr/>
          <p:nvPr/>
        </p:nvSpPr>
        <p:spPr>
          <a:xfrm>
            <a:off x="8135903" y="3916700"/>
            <a:ext cx="125100" cy="12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2"/>
          <p:cNvSpPr txBox="1">
            <a:spLocks noGrp="1"/>
          </p:cNvSpPr>
          <p:nvPr>
            <p:ph type="title"/>
          </p:nvPr>
        </p:nvSpPr>
        <p:spPr>
          <a:xfrm>
            <a:off x="271444" y="253150"/>
            <a:ext cx="46672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Typeface vs Font</a:t>
            </a:r>
            <a:endParaRPr dirty="0"/>
          </a:p>
        </p:txBody>
      </p:sp>
      <p:sp>
        <p:nvSpPr>
          <p:cNvPr id="829" name="Google Shape;829;p32"/>
          <p:cNvSpPr txBox="1">
            <a:spLocks noGrp="1"/>
          </p:cNvSpPr>
          <p:nvPr>
            <p:ph type="subTitle" idx="1"/>
          </p:nvPr>
        </p:nvSpPr>
        <p:spPr>
          <a:xfrm>
            <a:off x="5012700" y="1696412"/>
            <a:ext cx="4294800" cy="1923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Typeface: Family of characters with the same features.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Font: style, weight, and size of typeface.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831" name="Google Shape;831;p32"/>
          <p:cNvGrpSpPr/>
          <p:nvPr/>
        </p:nvGrpSpPr>
        <p:grpSpPr>
          <a:xfrm>
            <a:off x="5177096" y="354250"/>
            <a:ext cx="899112" cy="370500"/>
            <a:chOff x="3882921" y="420600"/>
            <a:chExt cx="899112" cy="370500"/>
          </a:xfrm>
        </p:grpSpPr>
        <p:sp>
          <p:nvSpPr>
            <p:cNvPr id="832" name="Google Shape;832;p32"/>
            <p:cNvSpPr/>
            <p:nvPr/>
          </p:nvSpPr>
          <p:spPr>
            <a:xfrm>
              <a:off x="3882921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026983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4163739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4302809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4444584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4578634" y="420600"/>
              <a:ext cx="203400" cy="3705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2"/>
          <p:cNvSpPr/>
          <p:nvPr/>
        </p:nvSpPr>
        <p:spPr>
          <a:xfrm rot="3357104">
            <a:off x="7058950" y="60600"/>
            <a:ext cx="2492211" cy="841636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2"/>
          <p:cNvSpPr/>
          <p:nvPr/>
        </p:nvSpPr>
        <p:spPr>
          <a:xfrm rot="3357104">
            <a:off x="7144250" y="7500"/>
            <a:ext cx="2492211" cy="841636"/>
          </a:xfrm>
          <a:custGeom>
            <a:avLst/>
            <a:gdLst/>
            <a:ahLst/>
            <a:cxnLst/>
            <a:rect l="l" t="t" r="r" b="b"/>
            <a:pathLst>
              <a:path w="75151" h="25379" extrusionOk="0">
                <a:moveTo>
                  <a:pt x="74705" y="1"/>
                </a:moveTo>
                <a:cubicBezTo>
                  <a:pt x="65351" y="15926"/>
                  <a:pt x="55150" y="24044"/>
                  <a:pt x="43517" y="24814"/>
                </a:cubicBezTo>
                <a:cubicBezTo>
                  <a:pt x="42886" y="24855"/>
                  <a:pt x="42258" y="24876"/>
                  <a:pt x="41633" y="24876"/>
                </a:cubicBezTo>
                <a:cubicBezTo>
                  <a:pt x="32347" y="24876"/>
                  <a:pt x="23737" y="20414"/>
                  <a:pt x="16085" y="16454"/>
                </a:cubicBezTo>
                <a:cubicBezTo>
                  <a:pt x="10351" y="13485"/>
                  <a:pt x="5328" y="10886"/>
                  <a:pt x="1231" y="10886"/>
                </a:cubicBezTo>
                <a:cubicBezTo>
                  <a:pt x="811" y="10886"/>
                  <a:pt x="401" y="10914"/>
                  <a:pt x="0" y="10971"/>
                </a:cubicBezTo>
                <a:lnTo>
                  <a:pt x="74" y="11484"/>
                </a:lnTo>
                <a:cubicBezTo>
                  <a:pt x="451" y="11430"/>
                  <a:pt x="839" y="11404"/>
                  <a:pt x="1237" y="11404"/>
                </a:cubicBezTo>
                <a:cubicBezTo>
                  <a:pt x="5201" y="11404"/>
                  <a:pt x="10176" y="13977"/>
                  <a:pt x="15848" y="16914"/>
                </a:cubicBezTo>
                <a:cubicBezTo>
                  <a:pt x="23373" y="20808"/>
                  <a:pt x="32199" y="25378"/>
                  <a:pt x="41653" y="25378"/>
                </a:cubicBezTo>
                <a:cubicBezTo>
                  <a:pt x="52343" y="25376"/>
                  <a:pt x="63835" y="19533"/>
                  <a:pt x="75151" y="264"/>
                </a:cubicBezTo>
                <a:lnTo>
                  <a:pt x="74705" y="1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4" name="Picture 6" descr="4 Main Types of Fonts + Free Downloads and Tips! - Looka">
            <a:extLst>
              <a:ext uri="{FF2B5EF4-FFF2-40B4-BE49-F238E27FC236}">
                <a16:creationId xmlns:a16="http://schemas.microsoft.com/office/drawing/2014/main" id="{78636F4B-DFB0-ACDC-CF60-A789304F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8" y="1530440"/>
            <a:ext cx="4519372" cy="192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0"/>
          <p:cNvSpPr txBox="1">
            <a:spLocks noGrp="1"/>
          </p:cNvSpPr>
          <p:nvPr>
            <p:ph type="title"/>
          </p:nvPr>
        </p:nvSpPr>
        <p:spPr>
          <a:xfrm>
            <a:off x="1459343" y="7572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Serif vs Sans-serif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659456-4E57-E231-056A-657DFEBB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1" y="936785"/>
            <a:ext cx="3399602" cy="203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5A7E76-3AD5-FB91-0F96-C3156BA9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4" y="3264905"/>
            <a:ext cx="3866797" cy="126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018C7-2640-34E3-D7B4-37293CCDF19C}"/>
              </a:ext>
            </a:extLst>
          </p:cNvPr>
          <p:cNvSpPr txBox="1"/>
          <p:nvPr/>
        </p:nvSpPr>
        <p:spPr>
          <a:xfrm>
            <a:off x="4445001" y="1438902"/>
            <a:ext cx="44372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Serif: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*Strokes/feet at the end of characters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*Easier to read on printed material.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br>
              <a:rPr lang="en-US" b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Sans-serif: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*Sans=no in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rench. No feet at the end of characters.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*Easier to read on digital material.</a:t>
            </a:r>
            <a:endParaRPr lang="en-US" b="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7"/>
          <p:cNvSpPr txBox="1">
            <a:spLocks noGrp="1"/>
          </p:cNvSpPr>
          <p:nvPr>
            <p:ph type="title"/>
          </p:nvPr>
        </p:nvSpPr>
        <p:spPr>
          <a:xfrm>
            <a:off x="2275723" y="0"/>
            <a:ext cx="4592554" cy="6588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Font Psychology</a:t>
            </a:r>
            <a:endParaRPr dirty="0"/>
          </a:p>
        </p:txBody>
      </p:sp>
      <p:grpSp>
        <p:nvGrpSpPr>
          <p:cNvPr id="981" name="Google Shape;981;p37"/>
          <p:cNvGrpSpPr/>
          <p:nvPr/>
        </p:nvGrpSpPr>
        <p:grpSpPr>
          <a:xfrm>
            <a:off x="6769464" y="-1021785"/>
            <a:ext cx="2706270" cy="2548793"/>
            <a:chOff x="6769464" y="-1021785"/>
            <a:chExt cx="2706270" cy="2548793"/>
          </a:xfrm>
        </p:grpSpPr>
        <p:sp>
          <p:nvSpPr>
            <p:cNvPr id="982" name="Google Shape;982;p37"/>
            <p:cNvSpPr/>
            <p:nvPr/>
          </p:nvSpPr>
          <p:spPr>
            <a:xfrm rot="2225721">
              <a:off x="6787507" y="-13653"/>
              <a:ext cx="2465228" cy="886965"/>
            </a:xfrm>
            <a:custGeom>
              <a:avLst/>
              <a:gdLst/>
              <a:ahLst/>
              <a:cxnLst/>
              <a:rect l="l" t="t" r="r" b="b"/>
              <a:pathLst>
                <a:path w="74335" h="26745" extrusionOk="0">
                  <a:moveTo>
                    <a:pt x="73874" y="1"/>
                  </a:moveTo>
                  <a:cubicBezTo>
                    <a:pt x="65265" y="16264"/>
                    <a:pt x="55471" y="24791"/>
                    <a:pt x="43924" y="26070"/>
                  </a:cubicBezTo>
                  <a:cubicBezTo>
                    <a:pt x="42864" y="26187"/>
                    <a:pt x="41810" y="26242"/>
                    <a:pt x="40762" y="26242"/>
                  </a:cubicBezTo>
                  <a:cubicBezTo>
                    <a:pt x="31995" y="26242"/>
                    <a:pt x="23682" y="22392"/>
                    <a:pt x="16255" y="18954"/>
                  </a:cubicBezTo>
                  <a:cubicBezTo>
                    <a:pt x="10630" y="16350"/>
                    <a:pt x="5676" y="14056"/>
                    <a:pt x="1672" y="14056"/>
                  </a:cubicBezTo>
                  <a:cubicBezTo>
                    <a:pt x="1095" y="14056"/>
                    <a:pt x="537" y="14104"/>
                    <a:pt x="0" y="14205"/>
                  </a:cubicBezTo>
                  <a:lnTo>
                    <a:pt x="98" y="14715"/>
                  </a:lnTo>
                  <a:cubicBezTo>
                    <a:pt x="603" y="14619"/>
                    <a:pt x="1129" y="14575"/>
                    <a:pt x="1675" y="14575"/>
                  </a:cubicBezTo>
                  <a:cubicBezTo>
                    <a:pt x="5559" y="14575"/>
                    <a:pt x="10467" y="16847"/>
                    <a:pt x="16038" y="19425"/>
                  </a:cubicBezTo>
                  <a:cubicBezTo>
                    <a:pt x="23340" y="22806"/>
                    <a:pt x="31845" y="26745"/>
                    <a:pt x="40780" y="26745"/>
                  </a:cubicBezTo>
                  <a:cubicBezTo>
                    <a:pt x="51811" y="26745"/>
                    <a:pt x="63489" y="20734"/>
                    <a:pt x="74335" y="244"/>
                  </a:cubicBezTo>
                  <a:lnTo>
                    <a:pt x="73874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 rot="2225721">
              <a:off x="6806633" y="-54997"/>
              <a:ext cx="2458396" cy="898738"/>
            </a:xfrm>
            <a:custGeom>
              <a:avLst/>
              <a:gdLst/>
              <a:ahLst/>
              <a:cxnLst/>
              <a:rect l="l" t="t" r="r" b="b"/>
              <a:pathLst>
                <a:path w="74129" h="27100" extrusionOk="0">
                  <a:moveTo>
                    <a:pt x="73668" y="1"/>
                  </a:moveTo>
                  <a:cubicBezTo>
                    <a:pt x="65245" y="16348"/>
                    <a:pt x="55551" y="24980"/>
                    <a:pt x="44027" y="26383"/>
                  </a:cubicBezTo>
                  <a:cubicBezTo>
                    <a:pt x="42856" y="26526"/>
                    <a:pt x="41692" y="26592"/>
                    <a:pt x="40535" y="26592"/>
                  </a:cubicBezTo>
                  <a:cubicBezTo>
                    <a:pt x="31894" y="26592"/>
                    <a:pt x="23663" y="22891"/>
                    <a:pt x="16296" y="19581"/>
                  </a:cubicBezTo>
                  <a:cubicBezTo>
                    <a:pt x="10703" y="17067"/>
                    <a:pt x="5773" y="14847"/>
                    <a:pt x="1791" y="14847"/>
                  </a:cubicBezTo>
                  <a:cubicBezTo>
                    <a:pt x="1171" y="14847"/>
                    <a:pt x="574" y="14901"/>
                    <a:pt x="1" y="15016"/>
                  </a:cubicBezTo>
                  <a:lnTo>
                    <a:pt x="103" y="15523"/>
                  </a:lnTo>
                  <a:cubicBezTo>
                    <a:pt x="639" y="15416"/>
                    <a:pt x="1200" y="15366"/>
                    <a:pt x="1784" y="15366"/>
                  </a:cubicBezTo>
                  <a:cubicBezTo>
                    <a:pt x="5649" y="15366"/>
                    <a:pt x="10541" y="17562"/>
                    <a:pt x="16086" y="20055"/>
                  </a:cubicBezTo>
                  <a:cubicBezTo>
                    <a:pt x="23324" y="23312"/>
                    <a:pt x="31747" y="27099"/>
                    <a:pt x="40551" y="27099"/>
                  </a:cubicBezTo>
                  <a:cubicBezTo>
                    <a:pt x="51676" y="27097"/>
                    <a:pt x="63410" y="21052"/>
                    <a:pt x="74128" y="238"/>
                  </a:cubicBezTo>
                  <a:lnTo>
                    <a:pt x="7366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 rot="2225721">
              <a:off x="6825706" y="-96347"/>
              <a:ext cx="2451564" cy="910445"/>
            </a:xfrm>
            <a:custGeom>
              <a:avLst/>
              <a:gdLst/>
              <a:ahLst/>
              <a:cxnLst/>
              <a:rect l="l" t="t" r="r" b="b"/>
              <a:pathLst>
                <a:path w="73923" h="27453" extrusionOk="0">
                  <a:moveTo>
                    <a:pt x="73458" y="0"/>
                  </a:moveTo>
                  <a:cubicBezTo>
                    <a:pt x="65223" y="16431"/>
                    <a:pt x="55627" y="25165"/>
                    <a:pt x="44127" y="26698"/>
                  </a:cubicBezTo>
                  <a:cubicBezTo>
                    <a:pt x="42844" y="26869"/>
                    <a:pt x="41567" y="26948"/>
                    <a:pt x="40299" y="26948"/>
                  </a:cubicBezTo>
                  <a:cubicBezTo>
                    <a:pt x="31785" y="26948"/>
                    <a:pt x="23638" y="23392"/>
                    <a:pt x="16338" y="20208"/>
                  </a:cubicBezTo>
                  <a:cubicBezTo>
                    <a:pt x="10772" y="17778"/>
                    <a:pt x="5858" y="15636"/>
                    <a:pt x="1900" y="15636"/>
                  </a:cubicBezTo>
                  <a:cubicBezTo>
                    <a:pt x="1240" y="15636"/>
                    <a:pt x="606" y="15696"/>
                    <a:pt x="1" y="15824"/>
                  </a:cubicBezTo>
                  <a:lnTo>
                    <a:pt x="109" y="16333"/>
                  </a:lnTo>
                  <a:cubicBezTo>
                    <a:pt x="681" y="16212"/>
                    <a:pt x="1281" y="16156"/>
                    <a:pt x="1908" y="16156"/>
                  </a:cubicBezTo>
                  <a:cubicBezTo>
                    <a:pt x="5754" y="16156"/>
                    <a:pt x="10618" y="18276"/>
                    <a:pt x="16131" y="20683"/>
                  </a:cubicBezTo>
                  <a:cubicBezTo>
                    <a:pt x="23310" y="23815"/>
                    <a:pt x="31647" y="27453"/>
                    <a:pt x="40322" y="27453"/>
                  </a:cubicBezTo>
                  <a:cubicBezTo>
                    <a:pt x="51544" y="27453"/>
                    <a:pt x="63332" y="21368"/>
                    <a:pt x="73922" y="234"/>
                  </a:cubicBezTo>
                  <a:lnTo>
                    <a:pt x="7345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 rot="2225721">
              <a:off x="6844682" y="-137608"/>
              <a:ext cx="2444666" cy="922317"/>
            </a:xfrm>
            <a:custGeom>
              <a:avLst/>
              <a:gdLst/>
              <a:ahLst/>
              <a:cxnLst/>
              <a:rect l="l" t="t" r="r" b="b"/>
              <a:pathLst>
                <a:path w="73715" h="27811" extrusionOk="0">
                  <a:moveTo>
                    <a:pt x="73248" y="0"/>
                  </a:moveTo>
                  <a:cubicBezTo>
                    <a:pt x="65202" y="16517"/>
                    <a:pt x="55709" y="25351"/>
                    <a:pt x="44227" y="27012"/>
                  </a:cubicBezTo>
                  <a:cubicBezTo>
                    <a:pt x="42833" y="27213"/>
                    <a:pt x="41446" y="27306"/>
                    <a:pt x="40067" y="27306"/>
                  </a:cubicBezTo>
                  <a:cubicBezTo>
                    <a:pt x="31680" y="27306"/>
                    <a:pt x="23615" y="23895"/>
                    <a:pt x="16378" y="20834"/>
                  </a:cubicBezTo>
                  <a:cubicBezTo>
                    <a:pt x="10847" y="18493"/>
                    <a:pt x="5957" y="16424"/>
                    <a:pt x="2022" y="16424"/>
                  </a:cubicBezTo>
                  <a:cubicBezTo>
                    <a:pt x="1317" y="16424"/>
                    <a:pt x="642" y="16490"/>
                    <a:pt x="0" y="16633"/>
                  </a:cubicBezTo>
                  <a:lnTo>
                    <a:pt x="113" y="17141"/>
                  </a:lnTo>
                  <a:cubicBezTo>
                    <a:pt x="718" y="17005"/>
                    <a:pt x="1357" y="16942"/>
                    <a:pt x="2028" y="16942"/>
                  </a:cubicBezTo>
                  <a:cubicBezTo>
                    <a:pt x="5852" y="16942"/>
                    <a:pt x="10697" y="18992"/>
                    <a:pt x="16175" y="21310"/>
                  </a:cubicBezTo>
                  <a:cubicBezTo>
                    <a:pt x="23293" y="24322"/>
                    <a:pt x="31534" y="27810"/>
                    <a:pt x="40084" y="27810"/>
                  </a:cubicBezTo>
                  <a:cubicBezTo>
                    <a:pt x="51406" y="27810"/>
                    <a:pt x="63260" y="21687"/>
                    <a:pt x="73715" y="227"/>
                  </a:cubicBezTo>
                  <a:lnTo>
                    <a:pt x="7324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 rot="2225721">
              <a:off x="6863725" y="-179001"/>
              <a:ext cx="2437967" cy="934455"/>
            </a:xfrm>
            <a:custGeom>
              <a:avLst/>
              <a:gdLst/>
              <a:ahLst/>
              <a:cxnLst/>
              <a:rect l="l" t="t" r="r" b="b"/>
              <a:pathLst>
                <a:path w="73513" h="28177" extrusionOk="0">
                  <a:moveTo>
                    <a:pt x="73042" y="0"/>
                  </a:moveTo>
                  <a:cubicBezTo>
                    <a:pt x="65182" y="16603"/>
                    <a:pt x="55787" y="25542"/>
                    <a:pt x="44329" y="27328"/>
                  </a:cubicBezTo>
                  <a:cubicBezTo>
                    <a:pt x="42821" y="27563"/>
                    <a:pt x="41319" y="27670"/>
                    <a:pt x="39826" y="27670"/>
                  </a:cubicBezTo>
                  <a:cubicBezTo>
                    <a:pt x="31566" y="27670"/>
                    <a:pt x="23588" y="24397"/>
                    <a:pt x="16421" y="21458"/>
                  </a:cubicBezTo>
                  <a:cubicBezTo>
                    <a:pt x="10924" y="19204"/>
                    <a:pt x="6057" y="17210"/>
                    <a:pt x="2144" y="17210"/>
                  </a:cubicBezTo>
                  <a:cubicBezTo>
                    <a:pt x="1394" y="17210"/>
                    <a:pt x="678" y="17283"/>
                    <a:pt x="0" y="17442"/>
                  </a:cubicBezTo>
                  <a:lnTo>
                    <a:pt x="117" y="17949"/>
                  </a:lnTo>
                  <a:cubicBezTo>
                    <a:pt x="756" y="17799"/>
                    <a:pt x="1433" y="17730"/>
                    <a:pt x="2146" y="17730"/>
                  </a:cubicBezTo>
                  <a:cubicBezTo>
                    <a:pt x="5952" y="17730"/>
                    <a:pt x="10774" y="19708"/>
                    <a:pt x="16223" y="21941"/>
                  </a:cubicBezTo>
                  <a:cubicBezTo>
                    <a:pt x="23271" y="24834"/>
                    <a:pt x="31424" y="28177"/>
                    <a:pt x="39845" y="28177"/>
                  </a:cubicBezTo>
                  <a:cubicBezTo>
                    <a:pt x="51271" y="28177"/>
                    <a:pt x="63191" y="22021"/>
                    <a:pt x="73512" y="223"/>
                  </a:cubicBezTo>
                  <a:lnTo>
                    <a:pt x="73042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 rot="2225721">
              <a:off x="6882608" y="-220216"/>
              <a:ext cx="2431136" cy="946394"/>
            </a:xfrm>
            <a:custGeom>
              <a:avLst/>
              <a:gdLst/>
              <a:ahLst/>
              <a:cxnLst/>
              <a:rect l="l" t="t" r="r" b="b"/>
              <a:pathLst>
                <a:path w="73307" h="28537" extrusionOk="0">
                  <a:moveTo>
                    <a:pt x="72836" y="0"/>
                  </a:moveTo>
                  <a:cubicBezTo>
                    <a:pt x="65159" y="16689"/>
                    <a:pt x="55869" y="25728"/>
                    <a:pt x="44432" y="27641"/>
                  </a:cubicBezTo>
                  <a:cubicBezTo>
                    <a:pt x="42808" y="27913"/>
                    <a:pt x="41188" y="28035"/>
                    <a:pt x="39579" y="28035"/>
                  </a:cubicBezTo>
                  <a:cubicBezTo>
                    <a:pt x="31445" y="28035"/>
                    <a:pt x="23559" y="24902"/>
                    <a:pt x="16462" y="22084"/>
                  </a:cubicBezTo>
                  <a:cubicBezTo>
                    <a:pt x="11005" y="19916"/>
                    <a:pt x="6163" y="17992"/>
                    <a:pt x="2273" y="17992"/>
                  </a:cubicBezTo>
                  <a:cubicBezTo>
                    <a:pt x="1474" y="17992"/>
                    <a:pt x="716" y="18073"/>
                    <a:pt x="1" y="18250"/>
                  </a:cubicBezTo>
                  <a:lnTo>
                    <a:pt x="126" y="18755"/>
                  </a:lnTo>
                  <a:cubicBezTo>
                    <a:pt x="800" y="18588"/>
                    <a:pt x="1519" y="18511"/>
                    <a:pt x="2278" y="18511"/>
                  </a:cubicBezTo>
                  <a:cubicBezTo>
                    <a:pt x="6062" y="18511"/>
                    <a:pt x="10860" y="20416"/>
                    <a:pt x="16270" y="22565"/>
                  </a:cubicBezTo>
                  <a:cubicBezTo>
                    <a:pt x="23249" y="25337"/>
                    <a:pt x="31307" y="28537"/>
                    <a:pt x="39602" y="28537"/>
                  </a:cubicBezTo>
                  <a:cubicBezTo>
                    <a:pt x="51134" y="28537"/>
                    <a:pt x="63128" y="22348"/>
                    <a:pt x="73306" y="219"/>
                  </a:cubicBezTo>
                  <a:lnTo>
                    <a:pt x="7283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 rot="2225721">
              <a:off x="7007604" y="-387671"/>
              <a:ext cx="2424337" cy="958632"/>
            </a:xfrm>
            <a:custGeom>
              <a:avLst/>
              <a:gdLst/>
              <a:ahLst/>
              <a:cxnLst/>
              <a:rect l="l" t="t" r="r" b="b"/>
              <a:pathLst>
                <a:path w="73102" h="28906" extrusionOk="0">
                  <a:moveTo>
                    <a:pt x="72629" y="1"/>
                  </a:moveTo>
                  <a:cubicBezTo>
                    <a:pt x="65139" y="16769"/>
                    <a:pt x="55947" y="25912"/>
                    <a:pt x="44535" y="27954"/>
                  </a:cubicBezTo>
                  <a:cubicBezTo>
                    <a:pt x="42795" y="28265"/>
                    <a:pt x="41060" y="28404"/>
                    <a:pt x="39335" y="28404"/>
                  </a:cubicBezTo>
                  <a:cubicBezTo>
                    <a:pt x="31325" y="28404"/>
                    <a:pt x="23529" y="25409"/>
                    <a:pt x="16505" y="22708"/>
                  </a:cubicBezTo>
                  <a:cubicBezTo>
                    <a:pt x="11088" y="20626"/>
                    <a:pt x="6276" y="18774"/>
                    <a:pt x="2407" y="18774"/>
                  </a:cubicBezTo>
                  <a:cubicBezTo>
                    <a:pt x="1558" y="18774"/>
                    <a:pt x="755" y="18863"/>
                    <a:pt x="1" y="19058"/>
                  </a:cubicBezTo>
                  <a:lnTo>
                    <a:pt x="132" y="19560"/>
                  </a:lnTo>
                  <a:cubicBezTo>
                    <a:pt x="842" y="19376"/>
                    <a:pt x="1603" y="19292"/>
                    <a:pt x="2409" y="19292"/>
                  </a:cubicBezTo>
                  <a:cubicBezTo>
                    <a:pt x="6177" y="19292"/>
                    <a:pt x="10947" y="21125"/>
                    <a:pt x="16321" y="23191"/>
                  </a:cubicBezTo>
                  <a:cubicBezTo>
                    <a:pt x="23230" y="25847"/>
                    <a:pt x="31187" y="28905"/>
                    <a:pt x="39354" y="28905"/>
                  </a:cubicBezTo>
                  <a:cubicBezTo>
                    <a:pt x="51000" y="28905"/>
                    <a:pt x="63067" y="22686"/>
                    <a:pt x="73102" y="213"/>
                  </a:cubicBezTo>
                  <a:lnTo>
                    <a:pt x="7262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" name="Google Shape;989;p37"/>
          <p:cNvGrpSpPr/>
          <p:nvPr/>
        </p:nvGrpSpPr>
        <p:grpSpPr>
          <a:xfrm>
            <a:off x="-871998" y="-456879"/>
            <a:ext cx="2737770" cy="1193356"/>
            <a:chOff x="-871998" y="-456879"/>
            <a:chExt cx="2737770" cy="1193356"/>
          </a:xfrm>
        </p:grpSpPr>
        <p:sp>
          <p:nvSpPr>
            <p:cNvPr id="990" name="Google Shape;990;p37"/>
            <p:cNvSpPr/>
            <p:nvPr/>
          </p:nvSpPr>
          <p:spPr>
            <a:xfrm>
              <a:off x="-626423" y="-105154"/>
              <a:ext cx="2492195" cy="841631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7"/>
            <p:cNvSpPr/>
            <p:nvPr/>
          </p:nvSpPr>
          <p:spPr>
            <a:xfrm>
              <a:off x="-626423" y="-184779"/>
              <a:ext cx="2492195" cy="841631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-871998" y="-456879"/>
              <a:ext cx="2492195" cy="841631"/>
            </a:xfrm>
            <a:custGeom>
              <a:avLst/>
              <a:gdLst/>
              <a:ahLst/>
              <a:cxnLst/>
              <a:rect l="l" t="t" r="r" b="b"/>
              <a:pathLst>
                <a:path w="75151" h="25379" extrusionOk="0">
                  <a:moveTo>
                    <a:pt x="74705" y="1"/>
                  </a:moveTo>
                  <a:cubicBezTo>
                    <a:pt x="65351" y="15926"/>
                    <a:pt x="55150" y="24044"/>
                    <a:pt x="43517" y="24814"/>
                  </a:cubicBezTo>
                  <a:cubicBezTo>
                    <a:pt x="42886" y="24855"/>
                    <a:pt x="42258" y="24876"/>
                    <a:pt x="41633" y="24876"/>
                  </a:cubicBezTo>
                  <a:cubicBezTo>
                    <a:pt x="32347" y="24876"/>
                    <a:pt x="23737" y="20414"/>
                    <a:pt x="16085" y="16454"/>
                  </a:cubicBezTo>
                  <a:cubicBezTo>
                    <a:pt x="10351" y="13485"/>
                    <a:pt x="5328" y="10886"/>
                    <a:pt x="1231" y="10886"/>
                  </a:cubicBezTo>
                  <a:cubicBezTo>
                    <a:pt x="811" y="10886"/>
                    <a:pt x="401" y="10914"/>
                    <a:pt x="0" y="10971"/>
                  </a:cubicBezTo>
                  <a:lnTo>
                    <a:pt x="74" y="11484"/>
                  </a:lnTo>
                  <a:cubicBezTo>
                    <a:pt x="451" y="11430"/>
                    <a:pt x="839" y="11404"/>
                    <a:pt x="1237" y="11404"/>
                  </a:cubicBezTo>
                  <a:cubicBezTo>
                    <a:pt x="5201" y="11404"/>
                    <a:pt x="10176" y="13977"/>
                    <a:pt x="15848" y="16914"/>
                  </a:cubicBezTo>
                  <a:cubicBezTo>
                    <a:pt x="23373" y="20808"/>
                    <a:pt x="32199" y="25378"/>
                    <a:pt x="41653" y="25378"/>
                  </a:cubicBezTo>
                  <a:cubicBezTo>
                    <a:pt x="52343" y="25376"/>
                    <a:pt x="63835" y="19533"/>
                    <a:pt x="75151" y="264"/>
                  </a:cubicBezTo>
                  <a:lnTo>
                    <a:pt x="74705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64D85E1-E1C4-C6F5-500B-1B1A391C9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94" y="606232"/>
            <a:ext cx="1763911" cy="1710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2B41F6-9501-6877-0908-E244F24ECD13}"/>
              </a:ext>
            </a:extLst>
          </p:cNvPr>
          <p:cNvSpPr txBox="1"/>
          <p:nvPr/>
        </p:nvSpPr>
        <p:spPr>
          <a:xfrm>
            <a:off x="183519" y="2406653"/>
            <a:ext cx="2000869" cy="2320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Adjectives associated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serif fonts: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Traditional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Respectable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Reliable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Elegant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Sophisticated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51521-78F2-72C0-0226-6EE0B35C6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699" y="606232"/>
            <a:ext cx="1775211" cy="17101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B0D60D-5633-FB5A-9C7A-468E7472CCB1}"/>
              </a:ext>
            </a:extLst>
          </p:cNvPr>
          <p:cNvSpPr txBox="1"/>
          <p:nvPr/>
        </p:nvSpPr>
        <p:spPr>
          <a:xfrm>
            <a:off x="2080450" y="2400850"/>
            <a:ext cx="2221423" cy="2637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Adjectives associated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Sans Serif fonts: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Clean-looking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Clarity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Modern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Elegant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Efficient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Straightforward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DE1A46-DF75-A95F-DDE1-44FF9E00F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1615" y="581940"/>
            <a:ext cx="1866090" cy="17587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22A999-0CF8-8CB8-D0EF-346FC25AA983}"/>
              </a:ext>
            </a:extLst>
          </p:cNvPr>
          <p:cNvSpPr txBox="1"/>
          <p:nvPr/>
        </p:nvSpPr>
        <p:spPr>
          <a:xfrm>
            <a:off x="4232817" y="2400850"/>
            <a:ext cx="2210629" cy="2320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Adjectives associated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Script fonts: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Elegance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Creativity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Uniqueness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Personal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Emotional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02FDD4-EFC0-1591-9010-B1D288438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321" y="581940"/>
            <a:ext cx="1866089" cy="17624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2946B1-051D-993D-69CB-5DD162C5B43F}"/>
              </a:ext>
            </a:extLst>
          </p:cNvPr>
          <p:cNvSpPr txBox="1"/>
          <p:nvPr/>
        </p:nvSpPr>
        <p:spPr>
          <a:xfrm>
            <a:off x="6454240" y="2400850"/>
            <a:ext cx="2586092" cy="19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Adjectives associated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decorative fonts: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Casual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Creative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Original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Flexible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8157A6-514F-3671-9187-2CA33A720026}"/>
              </a:ext>
            </a:extLst>
          </p:cNvPr>
          <p:cNvSpPr txBox="1"/>
          <p:nvPr/>
        </p:nvSpPr>
        <p:spPr>
          <a:xfrm>
            <a:off x="6667211" y="4720909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 from </a:t>
            </a:r>
            <a:r>
              <a:rPr lang="en-US" dirty="0" err="1">
                <a:solidFill>
                  <a:schemeClr val="tx1"/>
                </a:solidFill>
                <a:highlight>
                  <a:srgbClr val="0000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designmodo</a:t>
            </a:r>
            <a:endParaRPr lang="en-US" dirty="0">
              <a:solidFill>
                <a:schemeClr val="tx1"/>
              </a:solidFill>
              <a:highlight>
                <a:srgbClr val="0000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8"/>
          <p:cNvSpPr txBox="1">
            <a:spLocks noGrp="1"/>
          </p:cNvSpPr>
          <p:nvPr>
            <p:ph type="title"/>
          </p:nvPr>
        </p:nvSpPr>
        <p:spPr>
          <a:xfrm>
            <a:off x="713225" y="3690200"/>
            <a:ext cx="43839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ACCESSIBILITY</a:t>
            </a:r>
            <a:endParaRPr dirty="0"/>
          </a:p>
        </p:txBody>
      </p:sp>
      <p:sp>
        <p:nvSpPr>
          <p:cNvPr id="2" name="Google Shape;855;p33">
            <a:extLst>
              <a:ext uri="{FF2B5EF4-FFF2-40B4-BE49-F238E27FC236}">
                <a16:creationId xmlns:a16="http://schemas.microsoft.com/office/drawing/2014/main" id="{7D82A54C-34A0-43C5-5B05-6C4592AD6776}"/>
              </a:ext>
            </a:extLst>
          </p:cNvPr>
          <p:cNvSpPr/>
          <p:nvPr/>
        </p:nvSpPr>
        <p:spPr>
          <a:xfrm>
            <a:off x="4362046" y="3159200"/>
            <a:ext cx="1062300" cy="1062000"/>
          </a:xfrm>
          <a:prstGeom prst="ellipse">
            <a:avLst/>
          </a:prstGeom>
          <a:solidFill>
            <a:srgbClr val="FFEB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latin typeface="Orbitron" panose="020B0604020202020204" charset="0"/>
              </a:rPr>
              <a:t> 2</a:t>
            </a:r>
            <a:endParaRPr sz="3500" dirty="0">
              <a:latin typeface="Orbitron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9"/>
          <p:cNvSpPr txBox="1">
            <a:spLocks noGrp="1"/>
          </p:cNvSpPr>
          <p:nvPr>
            <p:ph type="title"/>
          </p:nvPr>
        </p:nvSpPr>
        <p:spPr>
          <a:xfrm>
            <a:off x="2457202" y="302433"/>
            <a:ext cx="43487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ACCESSIBILITY</a:t>
            </a:r>
            <a:endParaRPr dirty="0"/>
          </a:p>
        </p:txBody>
      </p:sp>
      <p:grpSp>
        <p:nvGrpSpPr>
          <p:cNvPr id="1015" name="Google Shape;1015;p39"/>
          <p:cNvGrpSpPr/>
          <p:nvPr/>
        </p:nvGrpSpPr>
        <p:grpSpPr>
          <a:xfrm>
            <a:off x="1257316" y="2132975"/>
            <a:ext cx="458238" cy="515944"/>
            <a:chOff x="4722513" y="1598775"/>
            <a:chExt cx="356550" cy="401450"/>
          </a:xfrm>
        </p:grpSpPr>
        <p:sp>
          <p:nvSpPr>
            <p:cNvPr id="1016" name="Google Shape;1016;p39"/>
            <p:cNvSpPr/>
            <p:nvPr/>
          </p:nvSpPr>
          <p:spPr>
            <a:xfrm>
              <a:off x="4759638" y="1915125"/>
              <a:ext cx="183575" cy="85100"/>
            </a:xfrm>
            <a:custGeom>
              <a:avLst/>
              <a:gdLst/>
              <a:ahLst/>
              <a:cxnLst/>
              <a:rect l="l" t="t" r="r" b="b"/>
              <a:pathLst>
                <a:path w="7343" h="3404" extrusionOk="0">
                  <a:moveTo>
                    <a:pt x="246" y="1"/>
                  </a:moveTo>
                  <a:cubicBezTo>
                    <a:pt x="240" y="1"/>
                    <a:pt x="235" y="1"/>
                    <a:pt x="229" y="2"/>
                  </a:cubicBezTo>
                  <a:cubicBezTo>
                    <a:pt x="99" y="9"/>
                    <a:pt x="1" y="121"/>
                    <a:pt x="10" y="252"/>
                  </a:cubicBezTo>
                  <a:cubicBezTo>
                    <a:pt x="51" y="867"/>
                    <a:pt x="568" y="1350"/>
                    <a:pt x="1185" y="1350"/>
                  </a:cubicBezTo>
                  <a:lnTo>
                    <a:pt x="2545" y="1350"/>
                  </a:lnTo>
                  <a:lnTo>
                    <a:pt x="2545" y="3167"/>
                  </a:lnTo>
                  <a:cubicBezTo>
                    <a:pt x="2545" y="3297"/>
                    <a:pt x="2650" y="3403"/>
                    <a:pt x="2781" y="3403"/>
                  </a:cubicBezTo>
                  <a:lnTo>
                    <a:pt x="7108" y="3403"/>
                  </a:lnTo>
                  <a:cubicBezTo>
                    <a:pt x="7236" y="3403"/>
                    <a:pt x="7342" y="3297"/>
                    <a:pt x="7342" y="3167"/>
                  </a:cubicBezTo>
                  <a:lnTo>
                    <a:pt x="7342" y="2085"/>
                  </a:lnTo>
                  <a:cubicBezTo>
                    <a:pt x="7342" y="1956"/>
                    <a:pt x="7236" y="1850"/>
                    <a:pt x="7108" y="1850"/>
                  </a:cubicBezTo>
                  <a:cubicBezTo>
                    <a:pt x="6977" y="1850"/>
                    <a:pt x="6871" y="1956"/>
                    <a:pt x="6871" y="2085"/>
                  </a:cubicBezTo>
                  <a:lnTo>
                    <a:pt x="6871" y="2932"/>
                  </a:lnTo>
                  <a:lnTo>
                    <a:pt x="3016" y="2932"/>
                  </a:lnTo>
                  <a:lnTo>
                    <a:pt x="3016" y="1114"/>
                  </a:lnTo>
                  <a:cubicBezTo>
                    <a:pt x="3016" y="985"/>
                    <a:pt x="2910" y="879"/>
                    <a:pt x="2781" y="879"/>
                  </a:cubicBezTo>
                  <a:lnTo>
                    <a:pt x="1185" y="879"/>
                  </a:lnTo>
                  <a:cubicBezTo>
                    <a:pt x="814" y="879"/>
                    <a:pt x="504" y="589"/>
                    <a:pt x="479" y="219"/>
                  </a:cubicBezTo>
                  <a:cubicBezTo>
                    <a:pt x="471" y="96"/>
                    <a:pt x="368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>
              <a:off x="4783413" y="1821900"/>
              <a:ext cx="50450" cy="19550"/>
            </a:xfrm>
            <a:custGeom>
              <a:avLst/>
              <a:gdLst/>
              <a:ahLst/>
              <a:cxnLst/>
              <a:rect l="l" t="t" r="r" b="b"/>
              <a:pathLst>
                <a:path w="2018" h="782" extrusionOk="0">
                  <a:moveTo>
                    <a:pt x="259" y="1"/>
                  </a:moveTo>
                  <a:cubicBezTo>
                    <a:pt x="199" y="1"/>
                    <a:pt x="139" y="24"/>
                    <a:pt x="93" y="70"/>
                  </a:cubicBezTo>
                  <a:cubicBezTo>
                    <a:pt x="1" y="162"/>
                    <a:pt x="1" y="311"/>
                    <a:pt x="93" y="403"/>
                  </a:cubicBezTo>
                  <a:cubicBezTo>
                    <a:pt x="346" y="656"/>
                    <a:pt x="678" y="782"/>
                    <a:pt x="1009" y="782"/>
                  </a:cubicBezTo>
                  <a:cubicBezTo>
                    <a:pt x="1342" y="782"/>
                    <a:pt x="1673" y="656"/>
                    <a:pt x="1926" y="403"/>
                  </a:cubicBezTo>
                  <a:cubicBezTo>
                    <a:pt x="2017" y="311"/>
                    <a:pt x="2017" y="162"/>
                    <a:pt x="1926" y="70"/>
                  </a:cubicBezTo>
                  <a:cubicBezTo>
                    <a:pt x="1880" y="24"/>
                    <a:pt x="1820" y="1"/>
                    <a:pt x="1760" y="1"/>
                  </a:cubicBezTo>
                  <a:cubicBezTo>
                    <a:pt x="1700" y="1"/>
                    <a:pt x="1640" y="24"/>
                    <a:pt x="1594" y="70"/>
                  </a:cubicBezTo>
                  <a:cubicBezTo>
                    <a:pt x="1432" y="231"/>
                    <a:pt x="1221" y="311"/>
                    <a:pt x="1010" y="311"/>
                  </a:cubicBezTo>
                  <a:cubicBezTo>
                    <a:pt x="798" y="311"/>
                    <a:pt x="587" y="231"/>
                    <a:pt x="426" y="70"/>
                  </a:cubicBezTo>
                  <a:cubicBezTo>
                    <a:pt x="380" y="24"/>
                    <a:pt x="320" y="1"/>
                    <a:pt x="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>
              <a:off x="4722513" y="1656350"/>
              <a:ext cx="348650" cy="289350"/>
            </a:xfrm>
            <a:custGeom>
              <a:avLst/>
              <a:gdLst/>
              <a:ahLst/>
              <a:cxnLst/>
              <a:rect l="l" t="t" r="r" b="b"/>
              <a:pathLst>
                <a:path w="13946" h="11574" extrusionOk="0">
                  <a:moveTo>
                    <a:pt x="10297" y="1"/>
                  </a:moveTo>
                  <a:cubicBezTo>
                    <a:pt x="9438" y="1"/>
                    <a:pt x="8651" y="493"/>
                    <a:pt x="8264" y="1246"/>
                  </a:cubicBezTo>
                  <a:cubicBezTo>
                    <a:pt x="8066" y="1171"/>
                    <a:pt x="7853" y="1131"/>
                    <a:pt x="7638" y="1131"/>
                  </a:cubicBezTo>
                  <a:cubicBezTo>
                    <a:pt x="6985" y="1131"/>
                    <a:pt x="6415" y="1493"/>
                    <a:pt x="6116" y="2027"/>
                  </a:cubicBezTo>
                  <a:cubicBezTo>
                    <a:pt x="5944" y="2009"/>
                    <a:pt x="5769" y="2000"/>
                    <a:pt x="5592" y="2000"/>
                  </a:cubicBezTo>
                  <a:cubicBezTo>
                    <a:pt x="5579" y="2000"/>
                    <a:pt x="5565" y="2000"/>
                    <a:pt x="5552" y="2000"/>
                  </a:cubicBezTo>
                  <a:cubicBezTo>
                    <a:pt x="4293" y="2012"/>
                    <a:pt x="3110" y="2512"/>
                    <a:pt x="2224" y="3408"/>
                  </a:cubicBezTo>
                  <a:cubicBezTo>
                    <a:pt x="1337" y="4303"/>
                    <a:pt x="847" y="5492"/>
                    <a:pt x="847" y="6753"/>
                  </a:cubicBezTo>
                  <a:cubicBezTo>
                    <a:pt x="847" y="6756"/>
                    <a:pt x="849" y="7046"/>
                    <a:pt x="849" y="7180"/>
                  </a:cubicBezTo>
                  <a:lnTo>
                    <a:pt x="80" y="8548"/>
                  </a:lnTo>
                  <a:cubicBezTo>
                    <a:pt x="0" y="8688"/>
                    <a:pt x="2" y="8855"/>
                    <a:pt x="83" y="8993"/>
                  </a:cubicBezTo>
                  <a:cubicBezTo>
                    <a:pt x="165" y="9131"/>
                    <a:pt x="309" y="9214"/>
                    <a:pt x="470" y="9214"/>
                  </a:cubicBezTo>
                  <a:lnTo>
                    <a:pt x="1492" y="9214"/>
                  </a:lnTo>
                  <a:lnTo>
                    <a:pt x="1492" y="9489"/>
                  </a:lnTo>
                  <a:cubicBezTo>
                    <a:pt x="1492" y="9619"/>
                    <a:pt x="1596" y="9725"/>
                    <a:pt x="1727" y="9725"/>
                  </a:cubicBezTo>
                  <a:cubicBezTo>
                    <a:pt x="1857" y="9725"/>
                    <a:pt x="1961" y="9619"/>
                    <a:pt x="1961" y="9489"/>
                  </a:cubicBezTo>
                  <a:lnTo>
                    <a:pt x="1961" y="9076"/>
                  </a:lnTo>
                  <a:cubicBezTo>
                    <a:pt x="1961" y="9033"/>
                    <a:pt x="1951" y="8992"/>
                    <a:pt x="1928" y="8955"/>
                  </a:cubicBezTo>
                  <a:cubicBezTo>
                    <a:pt x="1909" y="8924"/>
                    <a:pt x="1892" y="8895"/>
                    <a:pt x="1875" y="8863"/>
                  </a:cubicBezTo>
                  <a:cubicBezTo>
                    <a:pt x="1832" y="8791"/>
                    <a:pt x="1754" y="8745"/>
                    <a:pt x="1670" y="8745"/>
                  </a:cubicBezTo>
                  <a:lnTo>
                    <a:pt x="510" y="8745"/>
                  </a:lnTo>
                  <a:lnTo>
                    <a:pt x="1289" y="7356"/>
                  </a:lnTo>
                  <a:cubicBezTo>
                    <a:pt x="1309" y="7319"/>
                    <a:pt x="1320" y="7279"/>
                    <a:pt x="1320" y="7238"/>
                  </a:cubicBezTo>
                  <a:cubicBezTo>
                    <a:pt x="1320" y="7219"/>
                    <a:pt x="1318" y="6781"/>
                    <a:pt x="1318" y="6753"/>
                  </a:cubicBezTo>
                  <a:cubicBezTo>
                    <a:pt x="1318" y="5616"/>
                    <a:pt x="1759" y="4545"/>
                    <a:pt x="2558" y="3738"/>
                  </a:cubicBezTo>
                  <a:cubicBezTo>
                    <a:pt x="3358" y="2933"/>
                    <a:pt x="4422" y="2482"/>
                    <a:pt x="5558" y="2471"/>
                  </a:cubicBezTo>
                  <a:cubicBezTo>
                    <a:pt x="5574" y="2471"/>
                    <a:pt x="5590" y="2471"/>
                    <a:pt x="5606" y="2471"/>
                  </a:cubicBezTo>
                  <a:cubicBezTo>
                    <a:pt x="5718" y="2471"/>
                    <a:pt x="5830" y="2475"/>
                    <a:pt x="5941" y="2485"/>
                  </a:cubicBezTo>
                  <a:cubicBezTo>
                    <a:pt x="5914" y="2609"/>
                    <a:pt x="5897" y="2739"/>
                    <a:pt x="5897" y="2873"/>
                  </a:cubicBezTo>
                  <a:cubicBezTo>
                    <a:pt x="5897" y="2951"/>
                    <a:pt x="5903" y="3029"/>
                    <a:pt x="5914" y="3108"/>
                  </a:cubicBezTo>
                  <a:lnTo>
                    <a:pt x="5803" y="3108"/>
                  </a:lnTo>
                  <a:cubicBezTo>
                    <a:pt x="5102" y="3108"/>
                    <a:pt x="4533" y="3678"/>
                    <a:pt x="4533" y="4378"/>
                  </a:cubicBezTo>
                  <a:cubicBezTo>
                    <a:pt x="4533" y="5079"/>
                    <a:pt x="5102" y="5648"/>
                    <a:pt x="5803" y="5648"/>
                  </a:cubicBezTo>
                  <a:lnTo>
                    <a:pt x="8016" y="5648"/>
                  </a:lnTo>
                  <a:cubicBezTo>
                    <a:pt x="8135" y="6063"/>
                    <a:pt x="8516" y="6362"/>
                    <a:pt x="8962" y="6362"/>
                  </a:cubicBezTo>
                  <a:cubicBezTo>
                    <a:pt x="9314" y="6362"/>
                    <a:pt x="9622" y="6178"/>
                    <a:pt x="9797" y="5900"/>
                  </a:cubicBezTo>
                  <a:cubicBezTo>
                    <a:pt x="9852" y="6173"/>
                    <a:pt x="9883" y="6454"/>
                    <a:pt x="9883" y="6738"/>
                  </a:cubicBezTo>
                  <a:cubicBezTo>
                    <a:pt x="9888" y="7970"/>
                    <a:pt x="9360" y="9145"/>
                    <a:pt x="8436" y="9963"/>
                  </a:cubicBezTo>
                  <a:cubicBezTo>
                    <a:pt x="8385" y="10007"/>
                    <a:pt x="8356" y="10072"/>
                    <a:pt x="8356" y="10139"/>
                  </a:cubicBezTo>
                  <a:lnTo>
                    <a:pt x="8356" y="11339"/>
                  </a:lnTo>
                  <a:cubicBezTo>
                    <a:pt x="8356" y="11470"/>
                    <a:pt x="8462" y="11574"/>
                    <a:pt x="8591" y="11574"/>
                  </a:cubicBezTo>
                  <a:cubicBezTo>
                    <a:pt x="8721" y="11574"/>
                    <a:pt x="8827" y="11470"/>
                    <a:pt x="8827" y="11339"/>
                  </a:cubicBezTo>
                  <a:lnTo>
                    <a:pt x="8827" y="10244"/>
                  </a:lnTo>
                  <a:cubicBezTo>
                    <a:pt x="9803" y="9340"/>
                    <a:pt x="10359" y="8068"/>
                    <a:pt x="10354" y="6736"/>
                  </a:cubicBezTo>
                  <a:cubicBezTo>
                    <a:pt x="10352" y="6366"/>
                    <a:pt x="10308" y="6001"/>
                    <a:pt x="10224" y="5648"/>
                  </a:cubicBezTo>
                  <a:lnTo>
                    <a:pt x="12674" y="5648"/>
                  </a:lnTo>
                  <a:cubicBezTo>
                    <a:pt x="13375" y="5648"/>
                    <a:pt x="13946" y="5079"/>
                    <a:pt x="13946" y="4378"/>
                  </a:cubicBezTo>
                  <a:cubicBezTo>
                    <a:pt x="13946" y="3678"/>
                    <a:pt x="13375" y="3108"/>
                    <a:pt x="12675" y="3108"/>
                  </a:cubicBezTo>
                  <a:lnTo>
                    <a:pt x="12427" y="3108"/>
                  </a:lnTo>
                  <a:cubicBezTo>
                    <a:pt x="12513" y="2885"/>
                    <a:pt x="12563" y="2650"/>
                    <a:pt x="12577" y="2411"/>
                  </a:cubicBezTo>
                  <a:cubicBezTo>
                    <a:pt x="12585" y="2281"/>
                    <a:pt x="12485" y="2170"/>
                    <a:pt x="12355" y="2162"/>
                  </a:cubicBezTo>
                  <a:cubicBezTo>
                    <a:pt x="12351" y="2162"/>
                    <a:pt x="12347" y="2162"/>
                    <a:pt x="12343" y="2162"/>
                  </a:cubicBezTo>
                  <a:cubicBezTo>
                    <a:pt x="12218" y="2162"/>
                    <a:pt x="12114" y="2258"/>
                    <a:pt x="12108" y="2385"/>
                  </a:cubicBezTo>
                  <a:cubicBezTo>
                    <a:pt x="12091" y="2679"/>
                    <a:pt x="12002" y="2969"/>
                    <a:pt x="11850" y="3221"/>
                  </a:cubicBezTo>
                  <a:cubicBezTo>
                    <a:pt x="11805" y="3293"/>
                    <a:pt x="11804" y="3384"/>
                    <a:pt x="11845" y="3457"/>
                  </a:cubicBezTo>
                  <a:cubicBezTo>
                    <a:pt x="11887" y="3533"/>
                    <a:pt x="11965" y="3577"/>
                    <a:pt x="12051" y="3577"/>
                  </a:cubicBezTo>
                  <a:lnTo>
                    <a:pt x="12675" y="3577"/>
                  </a:lnTo>
                  <a:cubicBezTo>
                    <a:pt x="13116" y="3577"/>
                    <a:pt x="13475" y="3936"/>
                    <a:pt x="13475" y="4378"/>
                  </a:cubicBezTo>
                  <a:cubicBezTo>
                    <a:pt x="13475" y="4820"/>
                    <a:pt x="13116" y="5179"/>
                    <a:pt x="12675" y="5179"/>
                  </a:cubicBezTo>
                  <a:lnTo>
                    <a:pt x="9713" y="5179"/>
                  </a:lnTo>
                  <a:cubicBezTo>
                    <a:pt x="9588" y="5179"/>
                    <a:pt x="9484" y="5276"/>
                    <a:pt x="9478" y="5401"/>
                  </a:cubicBezTo>
                  <a:cubicBezTo>
                    <a:pt x="9464" y="5676"/>
                    <a:pt x="9237" y="5891"/>
                    <a:pt x="8962" y="5891"/>
                  </a:cubicBezTo>
                  <a:cubicBezTo>
                    <a:pt x="8688" y="5891"/>
                    <a:pt x="8462" y="5676"/>
                    <a:pt x="8448" y="5401"/>
                  </a:cubicBezTo>
                  <a:cubicBezTo>
                    <a:pt x="8441" y="5276"/>
                    <a:pt x="8338" y="5179"/>
                    <a:pt x="8214" y="5179"/>
                  </a:cubicBezTo>
                  <a:lnTo>
                    <a:pt x="5803" y="5179"/>
                  </a:lnTo>
                  <a:cubicBezTo>
                    <a:pt x="5361" y="5179"/>
                    <a:pt x="5002" y="4820"/>
                    <a:pt x="5002" y="4378"/>
                  </a:cubicBezTo>
                  <a:cubicBezTo>
                    <a:pt x="5002" y="3936"/>
                    <a:pt x="5361" y="3577"/>
                    <a:pt x="5803" y="3577"/>
                  </a:cubicBezTo>
                  <a:lnTo>
                    <a:pt x="6208" y="3577"/>
                  </a:lnTo>
                  <a:cubicBezTo>
                    <a:pt x="6283" y="3577"/>
                    <a:pt x="6354" y="3542"/>
                    <a:pt x="6399" y="3480"/>
                  </a:cubicBezTo>
                  <a:cubicBezTo>
                    <a:pt x="6443" y="3419"/>
                    <a:pt x="6455" y="3341"/>
                    <a:pt x="6431" y="3269"/>
                  </a:cubicBezTo>
                  <a:cubicBezTo>
                    <a:pt x="6389" y="3141"/>
                    <a:pt x="6368" y="3006"/>
                    <a:pt x="6368" y="2871"/>
                  </a:cubicBezTo>
                  <a:cubicBezTo>
                    <a:pt x="6368" y="2172"/>
                    <a:pt x="6939" y="1601"/>
                    <a:pt x="7638" y="1601"/>
                  </a:cubicBezTo>
                  <a:cubicBezTo>
                    <a:pt x="7858" y="1601"/>
                    <a:pt x="8076" y="1658"/>
                    <a:pt x="8266" y="1767"/>
                  </a:cubicBezTo>
                  <a:cubicBezTo>
                    <a:pt x="8302" y="1787"/>
                    <a:pt x="8342" y="1797"/>
                    <a:pt x="8382" y="1797"/>
                  </a:cubicBezTo>
                  <a:cubicBezTo>
                    <a:pt x="8409" y="1797"/>
                    <a:pt x="8436" y="1793"/>
                    <a:pt x="8462" y="1783"/>
                  </a:cubicBezTo>
                  <a:cubicBezTo>
                    <a:pt x="8527" y="1760"/>
                    <a:pt x="8577" y="1710"/>
                    <a:pt x="8602" y="1645"/>
                  </a:cubicBezTo>
                  <a:cubicBezTo>
                    <a:pt x="8866" y="943"/>
                    <a:pt x="9548" y="472"/>
                    <a:pt x="10297" y="472"/>
                  </a:cubicBezTo>
                  <a:cubicBezTo>
                    <a:pt x="10969" y="472"/>
                    <a:pt x="11581" y="840"/>
                    <a:pt x="11897" y="1432"/>
                  </a:cubicBezTo>
                  <a:cubicBezTo>
                    <a:pt x="11940" y="1512"/>
                    <a:pt x="12022" y="1557"/>
                    <a:pt x="12107" y="1557"/>
                  </a:cubicBezTo>
                  <a:cubicBezTo>
                    <a:pt x="12144" y="1557"/>
                    <a:pt x="12182" y="1549"/>
                    <a:pt x="12217" y="1530"/>
                  </a:cubicBezTo>
                  <a:cubicBezTo>
                    <a:pt x="12330" y="1469"/>
                    <a:pt x="12375" y="1326"/>
                    <a:pt x="12313" y="1211"/>
                  </a:cubicBezTo>
                  <a:cubicBezTo>
                    <a:pt x="11916" y="465"/>
                    <a:pt x="11143" y="1"/>
                    <a:pt x="10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>
              <a:off x="4885313" y="1814500"/>
              <a:ext cx="39475" cy="39500"/>
            </a:xfrm>
            <a:custGeom>
              <a:avLst/>
              <a:gdLst/>
              <a:ahLst/>
              <a:cxnLst/>
              <a:rect l="l" t="t" r="r" b="b"/>
              <a:pathLst>
                <a:path w="1579" h="1580" extrusionOk="0">
                  <a:moveTo>
                    <a:pt x="789" y="470"/>
                  </a:moveTo>
                  <a:cubicBezTo>
                    <a:pt x="965" y="470"/>
                    <a:pt x="1108" y="614"/>
                    <a:pt x="1108" y="789"/>
                  </a:cubicBezTo>
                  <a:cubicBezTo>
                    <a:pt x="1108" y="966"/>
                    <a:pt x="965" y="1108"/>
                    <a:pt x="789" y="1108"/>
                  </a:cubicBezTo>
                  <a:cubicBezTo>
                    <a:pt x="614" y="1108"/>
                    <a:pt x="470" y="966"/>
                    <a:pt x="470" y="789"/>
                  </a:cubicBezTo>
                  <a:cubicBezTo>
                    <a:pt x="470" y="614"/>
                    <a:pt x="614" y="470"/>
                    <a:pt x="789" y="470"/>
                  </a:cubicBezTo>
                  <a:close/>
                  <a:moveTo>
                    <a:pt x="789" y="1"/>
                  </a:moveTo>
                  <a:cubicBezTo>
                    <a:pt x="354" y="1"/>
                    <a:pt x="0" y="353"/>
                    <a:pt x="0" y="789"/>
                  </a:cubicBezTo>
                  <a:cubicBezTo>
                    <a:pt x="0" y="1225"/>
                    <a:pt x="354" y="1579"/>
                    <a:pt x="789" y="1579"/>
                  </a:cubicBezTo>
                  <a:cubicBezTo>
                    <a:pt x="1224" y="1579"/>
                    <a:pt x="1579" y="1225"/>
                    <a:pt x="1579" y="789"/>
                  </a:cubicBezTo>
                  <a:cubicBezTo>
                    <a:pt x="1579" y="353"/>
                    <a:pt x="1224" y="1"/>
                    <a:pt x="7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>
              <a:off x="4864463" y="1598775"/>
              <a:ext cx="67575" cy="67625"/>
            </a:xfrm>
            <a:custGeom>
              <a:avLst/>
              <a:gdLst/>
              <a:ahLst/>
              <a:cxnLst/>
              <a:rect l="l" t="t" r="r" b="b"/>
              <a:pathLst>
                <a:path w="2703" h="2705" extrusionOk="0">
                  <a:moveTo>
                    <a:pt x="1353" y="693"/>
                  </a:moveTo>
                  <a:cubicBezTo>
                    <a:pt x="1505" y="1006"/>
                    <a:pt x="1699" y="1200"/>
                    <a:pt x="2012" y="1352"/>
                  </a:cubicBezTo>
                  <a:cubicBezTo>
                    <a:pt x="1699" y="1504"/>
                    <a:pt x="1505" y="1701"/>
                    <a:pt x="1353" y="2014"/>
                  </a:cubicBezTo>
                  <a:cubicBezTo>
                    <a:pt x="1201" y="1701"/>
                    <a:pt x="1004" y="1504"/>
                    <a:pt x="691" y="1352"/>
                  </a:cubicBezTo>
                  <a:cubicBezTo>
                    <a:pt x="1004" y="1200"/>
                    <a:pt x="1201" y="1006"/>
                    <a:pt x="1353" y="693"/>
                  </a:cubicBezTo>
                  <a:close/>
                  <a:moveTo>
                    <a:pt x="1353" y="1"/>
                  </a:moveTo>
                  <a:cubicBezTo>
                    <a:pt x="1207" y="1"/>
                    <a:pt x="1078" y="93"/>
                    <a:pt x="1032" y="231"/>
                  </a:cubicBezTo>
                  <a:cubicBezTo>
                    <a:pt x="868" y="711"/>
                    <a:pt x="711" y="869"/>
                    <a:pt x="230" y="1032"/>
                  </a:cubicBezTo>
                  <a:cubicBezTo>
                    <a:pt x="93" y="1079"/>
                    <a:pt x="1" y="1208"/>
                    <a:pt x="1" y="1352"/>
                  </a:cubicBezTo>
                  <a:cubicBezTo>
                    <a:pt x="1" y="1498"/>
                    <a:pt x="93" y="1625"/>
                    <a:pt x="230" y="1673"/>
                  </a:cubicBezTo>
                  <a:cubicBezTo>
                    <a:pt x="710" y="1837"/>
                    <a:pt x="868" y="1994"/>
                    <a:pt x="1032" y="2474"/>
                  </a:cubicBezTo>
                  <a:cubicBezTo>
                    <a:pt x="1078" y="2612"/>
                    <a:pt x="1207" y="2704"/>
                    <a:pt x="1353" y="2704"/>
                  </a:cubicBezTo>
                  <a:cubicBezTo>
                    <a:pt x="1497" y="2704"/>
                    <a:pt x="1626" y="2612"/>
                    <a:pt x="1672" y="2474"/>
                  </a:cubicBezTo>
                  <a:cubicBezTo>
                    <a:pt x="1836" y="1994"/>
                    <a:pt x="1994" y="1837"/>
                    <a:pt x="2474" y="1673"/>
                  </a:cubicBezTo>
                  <a:cubicBezTo>
                    <a:pt x="2611" y="1625"/>
                    <a:pt x="2703" y="1498"/>
                    <a:pt x="2703" y="1352"/>
                  </a:cubicBezTo>
                  <a:cubicBezTo>
                    <a:pt x="2703" y="1208"/>
                    <a:pt x="2611" y="1079"/>
                    <a:pt x="2474" y="1032"/>
                  </a:cubicBezTo>
                  <a:cubicBezTo>
                    <a:pt x="1994" y="869"/>
                    <a:pt x="1836" y="711"/>
                    <a:pt x="1672" y="231"/>
                  </a:cubicBezTo>
                  <a:cubicBezTo>
                    <a:pt x="1626" y="93"/>
                    <a:pt x="1497" y="1"/>
                    <a:pt x="1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>
              <a:off x="4938263" y="1699725"/>
              <a:ext cx="67625" cy="67575"/>
            </a:xfrm>
            <a:custGeom>
              <a:avLst/>
              <a:gdLst/>
              <a:ahLst/>
              <a:cxnLst/>
              <a:rect l="l" t="t" r="r" b="b"/>
              <a:pathLst>
                <a:path w="2705" h="2703" extrusionOk="0">
                  <a:moveTo>
                    <a:pt x="1353" y="691"/>
                  </a:moveTo>
                  <a:cubicBezTo>
                    <a:pt x="1505" y="1004"/>
                    <a:pt x="1699" y="1199"/>
                    <a:pt x="2012" y="1351"/>
                  </a:cubicBezTo>
                  <a:cubicBezTo>
                    <a:pt x="1699" y="1503"/>
                    <a:pt x="1505" y="1699"/>
                    <a:pt x="1353" y="2012"/>
                  </a:cubicBezTo>
                  <a:cubicBezTo>
                    <a:pt x="1201" y="1699"/>
                    <a:pt x="1004" y="1503"/>
                    <a:pt x="691" y="1351"/>
                  </a:cubicBezTo>
                  <a:cubicBezTo>
                    <a:pt x="1004" y="1199"/>
                    <a:pt x="1201" y="1004"/>
                    <a:pt x="1353" y="691"/>
                  </a:cubicBezTo>
                  <a:close/>
                  <a:moveTo>
                    <a:pt x="1353" y="1"/>
                  </a:moveTo>
                  <a:cubicBezTo>
                    <a:pt x="1207" y="1"/>
                    <a:pt x="1078" y="93"/>
                    <a:pt x="1032" y="229"/>
                  </a:cubicBezTo>
                  <a:cubicBezTo>
                    <a:pt x="868" y="710"/>
                    <a:pt x="711" y="868"/>
                    <a:pt x="231" y="1030"/>
                  </a:cubicBezTo>
                  <a:cubicBezTo>
                    <a:pt x="93" y="1078"/>
                    <a:pt x="1" y="1207"/>
                    <a:pt x="1" y="1351"/>
                  </a:cubicBezTo>
                  <a:cubicBezTo>
                    <a:pt x="1" y="1497"/>
                    <a:pt x="93" y="1626"/>
                    <a:pt x="231" y="1672"/>
                  </a:cubicBezTo>
                  <a:cubicBezTo>
                    <a:pt x="711" y="1836"/>
                    <a:pt x="868" y="1992"/>
                    <a:pt x="1032" y="2474"/>
                  </a:cubicBezTo>
                  <a:cubicBezTo>
                    <a:pt x="1078" y="2611"/>
                    <a:pt x="1207" y="2703"/>
                    <a:pt x="1353" y="2703"/>
                  </a:cubicBezTo>
                  <a:cubicBezTo>
                    <a:pt x="1497" y="2703"/>
                    <a:pt x="1626" y="2611"/>
                    <a:pt x="1673" y="2474"/>
                  </a:cubicBezTo>
                  <a:cubicBezTo>
                    <a:pt x="1836" y="1994"/>
                    <a:pt x="1994" y="1836"/>
                    <a:pt x="2474" y="1672"/>
                  </a:cubicBezTo>
                  <a:cubicBezTo>
                    <a:pt x="2611" y="1626"/>
                    <a:pt x="2704" y="1497"/>
                    <a:pt x="2703" y="1351"/>
                  </a:cubicBezTo>
                  <a:cubicBezTo>
                    <a:pt x="2703" y="1207"/>
                    <a:pt x="2611" y="1078"/>
                    <a:pt x="2474" y="1030"/>
                  </a:cubicBezTo>
                  <a:cubicBezTo>
                    <a:pt x="1994" y="868"/>
                    <a:pt x="1836" y="710"/>
                    <a:pt x="1673" y="229"/>
                  </a:cubicBezTo>
                  <a:cubicBezTo>
                    <a:pt x="1626" y="93"/>
                    <a:pt x="1497" y="1"/>
                    <a:pt x="1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>
              <a:off x="5024338" y="1627500"/>
              <a:ext cx="54725" cy="54725"/>
            </a:xfrm>
            <a:custGeom>
              <a:avLst/>
              <a:gdLst/>
              <a:ahLst/>
              <a:cxnLst/>
              <a:rect l="l" t="t" r="r" b="b"/>
              <a:pathLst>
                <a:path w="2189" h="2189" extrusionOk="0">
                  <a:moveTo>
                    <a:pt x="1095" y="702"/>
                  </a:moveTo>
                  <a:cubicBezTo>
                    <a:pt x="1195" y="872"/>
                    <a:pt x="1319" y="997"/>
                    <a:pt x="1489" y="1095"/>
                  </a:cubicBezTo>
                  <a:cubicBezTo>
                    <a:pt x="1319" y="1194"/>
                    <a:pt x="1195" y="1319"/>
                    <a:pt x="1095" y="1489"/>
                  </a:cubicBezTo>
                  <a:cubicBezTo>
                    <a:pt x="997" y="1319"/>
                    <a:pt x="872" y="1194"/>
                    <a:pt x="702" y="1095"/>
                  </a:cubicBezTo>
                  <a:cubicBezTo>
                    <a:pt x="872" y="997"/>
                    <a:pt x="997" y="872"/>
                    <a:pt x="1095" y="702"/>
                  </a:cubicBezTo>
                  <a:close/>
                  <a:moveTo>
                    <a:pt x="1095" y="1"/>
                  </a:moveTo>
                  <a:cubicBezTo>
                    <a:pt x="960" y="1"/>
                    <a:pt x="840" y="87"/>
                    <a:pt x="797" y="214"/>
                  </a:cubicBezTo>
                  <a:cubicBezTo>
                    <a:pt x="676" y="568"/>
                    <a:pt x="569" y="677"/>
                    <a:pt x="214" y="797"/>
                  </a:cubicBezTo>
                  <a:cubicBezTo>
                    <a:pt x="87" y="842"/>
                    <a:pt x="1" y="961"/>
                    <a:pt x="1" y="1095"/>
                  </a:cubicBezTo>
                  <a:cubicBezTo>
                    <a:pt x="1" y="1230"/>
                    <a:pt x="87" y="1349"/>
                    <a:pt x="214" y="1392"/>
                  </a:cubicBezTo>
                  <a:cubicBezTo>
                    <a:pt x="569" y="1514"/>
                    <a:pt x="678" y="1623"/>
                    <a:pt x="797" y="1975"/>
                  </a:cubicBezTo>
                  <a:cubicBezTo>
                    <a:pt x="840" y="2104"/>
                    <a:pt x="960" y="2189"/>
                    <a:pt x="1095" y="2189"/>
                  </a:cubicBezTo>
                  <a:cubicBezTo>
                    <a:pt x="1230" y="2189"/>
                    <a:pt x="1350" y="2103"/>
                    <a:pt x="1393" y="1975"/>
                  </a:cubicBezTo>
                  <a:cubicBezTo>
                    <a:pt x="1514" y="1623"/>
                    <a:pt x="1623" y="1514"/>
                    <a:pt x="1976" y="1392"/>
                  </a:cubicBezTo>
                  <a:cubicBezTo>
                    <a:pt x="2103" y="1349"/>
                    <a:pt x="2189" y="1230"/>
                    <a:pt x="2189" y="1095"/>
                  </a:cubicBezTo>
                  <a:cubicBezTo>
                    <a:pt x="2189" y="961"/>
                    <a:pt x="2103" y="842"/>
                    <a:pt x="1976" y="797"/>
                  </a:cubicBezTo>
                  <a:cubicBezTo>
                    <a:pt x="1623" y="677"/>
                    <a:pt x="1514" y="568"/>
                    <a:pt x="1393" y="214"/>
                  </a:cubicBezTo>
                  <a:cubicBezTo>
                    <a:pt x="1350" y="87"/>
                    <a:pt x="1230" y="1"/>
                    <a:pt x="10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>
              <a:off x="4894388" y="1740500"/>
              <a:ext cx="32950" cy="32950"/>
            </a:xfrm>
            <a:custGeom>
              <a:avLst/>
              <a:gdLst/>
              <a:ahLst/>
              <a:cxnLst/>
              <a:rect l="l" t="t" r="r" b="b"/>
              <a:pathLst>
                <a:path w="1318" h="1318" extrusionOk="0">
                  <a:moveTo>
                    <a:pt x="659" y="1"/>
                  </a:moveTo>
                  <a:cubicBezTo>
                    <a:pt x="528" y="1"/>
                    <a:pt x="423" y="107"/>
                    <a:pt x="423" y="237"/>
                  </a:cubicBezTo>
                  <a:lnTo>
                    <a:pt x="423" y="424"/>
                  </a:lnTo>
                  <a:lnTo>
                    <a:pt x="235" y="424"/>
                  </a:lnTo>
                  <a:cubicBezTo>
                    <a:pt x="105" y="424"/>
                    <a:pt x="1" y="530"/>
                    <a:pt x="1" y="659"/>
                  </a:cubicBezTo>
                  <a:cubicBezTo>
                    <a:pt x="1" y="789"/>
                    <a:pt x="105" y="894"/>
                    <a:pt x="235" y="894"/>
                  </a:cubicBezTo>
                  <a:lnTo>
                    <a:pt x="423" y="894"/>
                  </a:lnTo>
                  <a:lnTo>
                    <a:pt x="423" y="1083"/>
                  </a:lnTo>
                  <a:cubicBezTo>
                    <a:pt x="423" y="1213"/>
                    <a:pt x="528" y="1317"/>
                    <a:pt x="659" y="1317"/>
                  </a:cubicBezTo>
                  <a:cubicBezTo>
                    <a:pt x="788" y="1317"/>
                    <a:pt x="894" y="1213"/>
                    <a:pt x="894" y="1083"/>
                  </a:cubicBezTo>
                  <a:lnTo>
                    <a:pt x="894" y="894"/>
                  </a:lnTo>
                  <a:lnTo>
                    <a:pt x="1081" y="894"/>
                  </a:lnTo>
                  <a:cubicBezTo>
                    <a:pt x="1211" y="894"/>
                    <a:pt x="1317" y="789"/>
                    <a:pt x="1317" y="659"/>
                  </a:cubicBezTo>
                  <a:cubicBezTo>
                    <a:pt x="1317" y="530"/>
                    <a:pt x="1211" y="424"/>
                    <a:pt x="1081" y="424"/>
                  </a:cubicBezTo>
                  <a:lnTo>
                    <a:pt x="894" y="424"/>
                  </a:lnTo>
                  <a:lnTo>
                    <a:pt x="894" y="237"/>
                  </a:lnTo>
                  <a:cubicBezTo>
                    <a:pt x="894" y="107"/>
                    <a:pt x="788" y="1"/>
                    <a:pt x="6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134FCF3-4DE8-72A6-AEBE-FEB512E94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16" y="1275122"/>
            <a:ext cx="7584884" cy="263822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5625B-9528-178C-96CC-3FDEEABF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GUIDELINES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C67F6-6EC0-6C62-F9A6-9A0B44A0B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4729" y="2412889"/>
            <a:ext cx="5310973" cy="1014300"/>
          </a:xfrm>
        </p:spPr>
        <p:txBody>
          <a:bodyPr/>
          <a:lstStyle/>
          <a:p>
            <a:r>
              <a:rPr lang="en-US" sz="1600" dirty="0"/>
              <a:t>*Guidelines made by W3 (Also guidelines made by </a:t>
            </a:r>
            <a:r>
              <a:rPr lang="en-US" sz="1600" dirty="0" err="1"/>
              <a:t>by</a:t>
            </a:r>
            <a:r>
              <a:rPr lang="en-US" sz="1600" dirty="0"/>
              <a:t> ADA).</a:t>
            </a:r>
          </a:p>
          <a:p>
            <a:r>
              <a:rPr lang="en-US" sz="1600" dirty="0"/>
              <a:t>*Four main principles of WCAG: Perceivable, Operable, Understandable, Robust.</a:t>
            </a:r>
          </a:p>
          <a:p>
            <a:r>
              <a:rPr lang="en-US" sz="1600" dirty="0"/>
              <a:t>*View distinguishable-&gt;</a:t>
            </a:r>
            <a:r>
              <a:rPr lang="en-US" sz="1600" dirty="0">
                <a:hlinkClick r:id="rId2"/>
              </a:rPr>
              <a:t>text-spacing.</a:t>
            </a:r>
            <a:r>
              <a:rPr lang="en-US" sz="1600" dirty="0"/>
              <a:t>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9E652B0-A243-ED47-AF5E-9DA63F73A3E3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33317" y="2083012"/>
            <a:ext cx="2505600" cy="1014300"/>
          </a:xfrm>
        </p:spPr>
        <p:txBody>
          <a:bodyPr/>
          <a:lstStyle/>
          <a:p>
            <a:r>
              <a:rPr lang="en-US" sz="1600" dirty="0"/>
              <a:t>A lot of the things mentioned earlier that are used to increase readability also help to increase accessibility.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2D3C566-73F4-F11A-377F-BC0FC2156BD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978507" y="1766739"/>
            <a:ext cx="2505600" cy="558900"/>
          </a:xfrm>
        </p:spPr>
        <p:txBody>
          <a:bodyPr/>
          <a:lstStyle/>
          <a:p>
            <a:r>
              <a:rPr lang="en-US" dirty="0"/>
              <a:t>Web Content Accessibility Guidelines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87ED0C6-652F-68E3-0BA2-44EDC6DED1A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0" y="1487289"/>
            <a:ext cx="2972234" cy="558900"/>
          </a:xfrm>
        </p:spPr>
        <p:txBody>
          <a:bodyPr/>
          <a:lstStyle/>
          <a:p>
            <a:r>
              <a:rPr lang="en-US" dirty="0"/>
              <a:t>Accessibility and Readability</a:t>
            </a:r>
          </a:p>
        </p:txBody>
      </p:sp>
    </p:spTree>
    <p:extLst>
      <p:ext uri="{BB962C8B-B14F-4D97-AF65-F5344CB8AC3E}">
        <p14:creationId xmlns:p14="http://schemas.microsoft.com/office/powerpoint/2010/main" val="337972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Testing CofC Accessibility</a:t>
            </a:r>
            <a:endParaRPr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677144A-CE7F-C82D-7EA0-3E6A28E54BA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572000" y="2477962"/>
            <a:ext cx="2931900" cy="765000"/>
          </a:xfrm>
        </p:spPr>
        <p:txBody>
          <a:bodyPr/>
          <a:lstStyle/>
          <a:p>
            <a:r>
              <a:rPr lang="en-US" sz="1800" dirty="0"/>
              <a:t>https://charleston.edu/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9C21E-884F-27D2-D436-79F88E2FDC00}"/>
              </a:ext>
            </a:extLst>
          </p:cNvPr>
          <p:cNvSpPr txBox="1"/>
          <p:nvPr/>
        </p:nvSpPr>
        <p:spPr>
          <a:xfrm>
            <a:off x="1086199" y="1473247"/>
            <a:ext cx="30592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many tools to test accessibility of a website online. Here’s one:</a:t>
            </a:r>
          </a:p>
          <a:p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hlinkClick r:id="rId3"/>
            </a:endParaRPr>
          </a:p>
          <a:p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Tool: Deque</a:t>
            </a:r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65E1-4880-FB67-0B2C-F5A55D73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Accessible Typefaces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087547-927F-819F-465E-7E384A46FC09}"/>
              </a:ext>
            </a:extLst>
          </p:cNvPr>
          <p:cNvSpPr txBox="1"/>
          <p:nvPr/>
        </p:nvSpPr>
        <p:spPr>
          <a:xfrm>
            <a:off x="720000" y="1364908"/>
            <a:ext cx="2085827" cy="34693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*Arial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*Times New Roman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*Helvetica Neue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*Verdana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*Helvetica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*Calibri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*OpenDyslexic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A2C057-2680-D70F-1510-0115F570C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711" y="1726288"/>
            <a:ext cx="5797565" cy="274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41"/>
          <p:cNvSpPr txBox="1">
            <a:spLocks noGrp="1"/>
          </p:cNvSpPr>
          <p:nvPr>
            <p:ph type="title"/>
          </p:nvPr>
        </p:nvSpPr>
        <p:spPr>
          <a:xfrm>
            <a:off x="720000" y="5467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3) Responsive Web Design</a:t>
            </a:r>
            <a:endParaRPr dirty="0"/>
          </a:p>
        </p:txBody>
      </p:sp>
      <p:grpSp>
        <p:nvGrpSpPr>
          <p:cNvPr id="1104" name="Google Shape;1104;p41"/>
          <p:cNvGrpSpPr/>
          <p:nvPr/>
        </p:nvGrpSpPr>
        <p:grpSpPr>
          <a:xfrm>
            <a:off x="974005" y="1710093"/>
            <a:ext cx="528240" cy="424217"/>
            <a:chOff x="5992888" y="1625900"/>
            <a:chExt cx="432275" cy="347150"/>
          </a:xfrm>
        </p:grpSpPr>
        <p:sp>
          <p:nvSpPr>
            <p:cNvPr id="1105" name="Google Shape;1105;p41"/>
            <p:cNvSpPr/>
            <p:nvPr/>
          </p:nvSpPr>
          <p:spPr>
            <a:xfrm>
              <a:off x="6090813" y="1826175"/>
              <a:ext cx="98950" cy="30275"/>
            </a:xfrm>
            <a:custGeom>
              <a:avLst/>
              <a:gdLst/>
              <a:ahLst/>
              <a:cxnLst/>
              <a:rect l="l" t="t" r="r" b="b"/>
              <a:pathLst>
                <a:path w="3958" h="1211" extrusionOk="0">
                  <a:moveTo>
                    <a:pt x="278" y="0"/>
                  </a:moveTo>
                  <a:cubicBezTo>
                    <a:pt x="213" y="0"/>
                    <a:pt x="148" y="25"/>
                    <a:pt x="99" y="75"/>
                  </a:cubicBezTo>
                  <a:cubicBezTo>
                    <a:pt x="0" y="173"/>
                    <a:pt x="0" y="334"/>
                    <a:pt x="99" y="433"/>
                  </a:cubicBezTo>
                  <a:cubicBezTo>
                    <a:pt x="617" y="951"/>
                    <a:pt x="1298" y="1211"/>
                    <a:pt x="1980" y="1211"/>
                  </a:cubicBezTo>
                  <a:cubicBezTo>
                    <a:pt x="2659" y="1211"/>
                    <a:pt x="3341" y="951"/>
                    <a:pt x="3859" y="433"/>
                  </a:cubicBezTo>
                  <a:cubicBezTo>
                    <a:pt x="3957" y="333"/>
                    <a:pt x="3957" y="173"/>
                    <a:pt x="3859" y="75"/>
                  </a:cubicBezTo>
                  <a:cubicBezTo>
                    <a:pt x="3810" y="25"/>
                    <a:pt x="3745" y="0"/>
                    <a:pt x="3680" y="0"/>
                  </a:cubicBezTo>
                  <a:cubicBezTo>
                    <a:pt x="3616" y="0"/>
                    <a:pt x="3551" y="25"/>
                    <a:pt x="3502" y="75"/>
                  </a:cubicBezTo>
                  <a:cubicBezTo>
                    <a:pt x="3081" y="495"/>
                    <a:pt x="2530" y="705"/>
                    <a:pt x="1979" y="705"/>
                  </a:cubicBezTo>
                  <a:cubicBezTo>
                    <a:pt x="1428" y="705"/>
                    <a:pt x="877" y="495"/>
                    <a:pt x="458" y="75"/>
                  </a:cubicBez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6084988" y="1734375"/>
              <a:ext cx="12675" cy="34400"/>
            </a:xfrm>
            <a:custGeom>
              <a:avLst/>
              <a:gdLst/>
              <a:ahLst/>
              <a:cxnLst/>
              <a:rect l="l" t="t" r="r" b="b"/>
              <a:pathLst>
                <a:path w="507" h="1376" extrusionOk="0">
                  <a:moveTo>
                    <a:pt x="253" y="0"/>
                  </a:moveTo>
                  <a:cubicBezTo>
                    <a:pt x="114" y="0"/>
                    <a:pt x="0" y="114"/>
                    <a:pt x="0" y="254"/>
                  </a:cubicBezTo>
                  <a:lnTo>
                    <a:pt x="0" y="1120"/>
                  </a:lnTo>
                  <a:cubicBezTo>
                    <a:pt x="0" y="1262"/>
                    <a:pt x="114" y="1375"/>
                    <a:pt x="253" y="1375"/>
                  </a:cubicBezTo>
                  <a:cubicBezTo>
                    <a:pt x="393" y="1375"/>
                    <a:pt x="506" y="1262"/>
                    <a:pt x="506" y="1120"/>
                  </a:cubicBezTo>
                  <a:lnTo>
                    <a:pt x="506" y="254"/>
                  </a:lnTo>
                  <a:cubicBezTo>
                    <a:pt x="506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6177738" y="1734375"/>
              <a:ext cx="12675" cy="34350"/>
            </a:xfrm>
            <a:custGeom>
              <a:avLst/>
              <a:gdLst/>
              <a:ahLst/>
              <a:cxnLst/>
              <a:rect l="l" t="t" r="r" b="b"/>
              <a:pathLst>
                <a:path w="507" h="1374" extrusionOk="0">
                  <a:moveTo>
                    <a:pt x="253" y="0"/>
                  </a:moveTo>
                  <a:cubicBezTo>
                    <a:pt x="114" y="0"/>
                    <a:pt x="0" y="114"/>
                    <a:pt x="0" y="254"/>
                  </a:cubicBezTo>
                  <a:lnTo>
                    <a:pt x="0" y="1120"/>
                  </a:lnTo>
                  <a:cubicBezTo>
                    <a:pt x="0" y="1262"/>
                    <a:pt x="114" y="1374"/>
                    <a:pt x="253" y="1374"/>
                  </a:cubicBezTo>
                  <a:cubicBezTo>
                    <a:pt x="393" y="1374"/>
                    <a:pt x="506" y="1262"/>
                    <a:pt x="506" y="1120"/>
                  </a:cubicBezTo>
                  <a:lnTo>
                    <a:pt x="506" y="254"/>
                  </a:lnTo>
                  <a:cubicBezTo>
                    <a:pt x="506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6216688" y="1833325"/>
              <a:ext cx="39325" cy="39300"/>
            </a:xfrm>
            <a:custGeom>
              <a:avLst/>
              <a:gdLst/>
              <a:ahLst/>
              <a:cxnLst/>
              <a:rect l="l" t="t" r="r" b="b"/>
              <a:pathLst>
                <a:path w="1573" h="1572" extrusionOk="0">
                  <a:moveTo>
                    <a:pt x="787" y="1"/>
                  </a:moveTo>
                  <a:cubicBezTo>
                    <a:pt x="647" y="1"/>
                    <a:pt x="533" y="114"/>
                    <a:pt x="533" y="254"/>
                  </a:cubicBezTo>
                  <a:lnTo>
                    <a:pt x="533" y="533"/>
                  </a:lnTo>
                  <a:lnTo>
                    <a:pt x="254" y="533"/>
                  </a:lnTo>
                  <a:cubicBezTo>
                    <a:pt x="115" y="533"/>
                    <a:pt x="1" y="647"/>
                    <a:pt x="1" y="786"/>
                  </a:cubicBezTo>
                  <a:cubicBezTo>
                    <a:pt x="1" y="926"/>
                    <a:pt x="115" y="1040"/>
                    <a:pt x="254" y="1040"/>
                  </a:cubicBezTo>
                  <a:lnTo>
                    <a:pt x="533" y="1040"/>
                  </a:lnTo>
                  <a:lnTo>
                    <a:pt x="533" y="1319"/>
                  </a:lnTo>
                  <a:cubicBezTo>
                    <a:pt x="533" y="1458"/>
                    <a:pt x="647" y="1572"/>
                    <a:pt x="787" y="1572"/>
                  </a:cubicBezTo>
                  <a:cubicBezTo>
                    <a:pt x="926" y="1572"/>
                    <a:pt x="1040" y="1458"/>
                    <a:pt x="1040" y="1319"/>
                  </a:cubicBezTo>
                  <a:lnTo>
                    <a:pt x="1040" y="1040"/>
                  </a:lnTo>
                  <a:lnTo>
                    <a:pt x="1319" y="1040"/>
                  </a:lnTo>
                  <a:cubicBezTo>
                    <a:pt x="1459" y="1040"/>
                    <a:pt x="1572" y="926"/>
                    <a:pt x="1572" y="786"/>
                  </a:cubicBezTo>
                  <a:cubicBezTo>
                    <a:pt x="1572" y="647"/>
                    <a:pt x="1459" y="533"/>
                    <a:pt x="1319" y="533"/>
                  </a:cubicBezTo>
                  <a:lnTo>
                    <a:pt x="1040" y="533"/>
                  </a:lnTo>
                  <a:lnTo>
                    <a:pt x="1040" y="254"/>
                  </a:lnTo>
                  <a:cubicBezTo>
                    <a:pt x="1040" y="114"/>
                    <a:pt x="926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6249113" y="1680950"/>
              <a:ext cx="39300" cy="39300"/>
            </a:xfrm>
            <a:custGeom>
              <a:avLst/>
              <a:gdLst/>
              <a:ahLst/>
              <a:cxnLst/>
              <a:rect l="l" t="t" r="r" b="b"/>
              <a:pathLst>
                <a:path w="1572" h="1572" extrusionOk="0">
                  <a:moveTo>
                    <a:pt x="786" y="0"/>
                  </a:moveTo>
                  <a:cubicBezTo>
                    <a:pt x="646" y="0"/>
                    <a:pt x="533" y="114"/>
                    <a:pt x="533" y="253"/>
                  </a:cubicBezTo>
                  <a:lnTo>
                    <a:pt x="533" y="532"/>
                  </a:lnTo>
                  <a:lnTo>
                    <a:pt x="254" y="532"/>
                  </a:lnTo>
                  <a:cubicBezTo>
                    <a:pt x="114" y="532"/>
                    <a:pt x="0" y="646"/>
                    <a:pt x="0" y="786"/>
                  </a:cubicBezTo>
                  <a:cubicBezTo>
                    <a:pt x="0" y="925"/>
                    <a:pt x="114" y="1039"/>
                    <a:pt x="254" y="1039"/>
                  </a:cubicBezTo>
                  <a:lnTo>
                    <a:pt x="533" y="1039"/>
                  </a:lnTo>
                  <a:lnTo>
                    <a:pt x="533" y="1318"/>
                  </a:lnTo>
                  <a:cubicBezTo>
                    <a:pt x="533" y="1458"/>
                    <a:pt x="646" y="1571"/>
                    <a:pt x="786" y="1571"/>
                  </a:cubicBezTo>
                  <a:cubicBezTo>
                    <a:pt x="926" y="1571"/>
                    <a:pt x="1039" y="1458"/>
                    <a:pt x="1039" y="1318"/>
                  </a:cubicBezTo>
                  <a:lnTo>
                    <a:pt x="1039" y="1039"/>
                  </a:lnTo>
                  <a:lnTo>
                    <a:pt x="1318" y="1039"/>
                  </a:lnTo>
                  <a:cubicBezTo>
                    <a:pt x="1458" y="1039"/>
                    <a:pt x="1572" y="925"/>
                    <a:pt x="1572" y="786"/>
                  </a:cubicBezTo>
                  <a:cubicBezTo>
                    <a:pt x="1572" y="646"/>
                    <a:pt x="1458" y="532"/>
                    <a:pt x="1318" y="532"/>
                  </a:cubicBezTo>
                  <a:lnTo>
                    <a:pt x="1039" y="532"/>
                  </a:lnTo>
                  <a:lnTo>
                    <a:pt x="1039" y="253"/>
                  </a:lnTo>
                  <a:cubicBezTo>
                    <a:pt x="1039" y="114"/>
                    <a:pt x="926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5992888" y="1625900"/>
              <a:ext cx="432275" cy="347150"/>
            </a:xfrm>
            <a:custGeom>
              <a:avLst/>
              <a:gdLst/>
              <a:ahLst/>
              <a:cxnLst/>
              <a:rect l="l" t="t" r="r" b="b"/>
              <a:pathLst>
                <a:path w="17291" h="13886" extrusionOk="0">
                  <a:moveTo>
                    <a:pt x="3113" y="1493"/>
                  </a:moveTo>
                  <a:cubicBezTo>
                    <a:pt x="3070" y="2421"/>
                    <a:pt x="2391" y="3190"/>
                    <a:pt x="1493" y="3357"/>
                  </a:cubicBezTo>
                  <a:lnTo>
                    <a:pt x="1493" y="1493"/>
                  </a:lnTo>
                  <a:close/>
                  <a:moveTo>
                    <a:pt x="4298" y="1493"/>
                  </a:moveTo>
                  <a:cubicBezTo>
                    <a:pt x="4275" y="2288"/>
                    <a:pt x="3959" y="3035"/>
                    <a:pt x="3403" y="3609"/>
                  </a:cubicBezTo>
                  <a:cubicBezTo>
                    <a:pt x="2889" y="4140"/>
                    <a:pt x="2219" y="4470"/>
                    <a:pt x="1493" y="4554"/>
                  </a:cubicBezTo>
                  <a:lnTo>
                    <a:pt x="1493" y="3871"/>
                  </a:lnTo>
                  <a:cubicBezTo>
                    <a:pt x="2673" y="3696"/>
                    <a:pt x="3575" y="2701"/>
                    <a:pt x="3620" y="1493"/>
                  </a:cubicBezTo>
                  <a:close/>
                  <a:moveTo>
                    <a:pt x="9996" y="4747"/>
                  </a:moveTo>
                  <a:cubicBezTo>
                    <a:pt x="10087" y="4892"/>
                    <a:pt x="10196" y="5001"/>
                    <a:pt x="10340" y="5090"/>
                  </a:cubicBezTo>
                  <a:cubicBezTo>
                    <a:pt x="10196" y="5179"/>
                    <a:pt x="10087" y="5289"/>
                    <a:pt x="9996" y="5433"/>
                  </a:cubicBezTo>
                  <a:cubicBezTo>
                    <a:pt x="9907" y="5289"/>
                    <a:pt x="9798" y="5180"/>
                    <a:pt x="9654" y="5090"/>
                  </a:cubicBezTo>
                  <a:cubicBezTo>
                    <a:pt x="9798" y="5001"/>
                    <a:pt x="9907" y="4892"/>
                    <a:pt x="9996" y="4747"/>
                  </a:cubicBezTo>
                  <a:close/>
                  <a:moveTo>
                    <a:pt x="12028" y="1493"/>
                  </a:moveTo>
                  <a:lnTo>
                    <a:pt x="12028" y="5883"/>
                  </a:lnTo>
                  <a:cubicBezTo>
                    <a:pt x="11524" y="5881"/>
                    <a:pt x="11055" y="5739"/>
                    <a:pt x="10653" y="5493"/>
                  </a:cubicBezTo>
                  <a:cubicBezTo>
                    <a:pt x="10713" y="5461"/>
                    <a:pt x="10783" y="5433"/>
                    <a:pt x="10869" y="5404"/>
                  </a:cubicBezTo>
                  <a:cubicBezTo>
                    <a:pt x="11004" y="5358"/>
                    <a:pt x="11093" y="5232"/>
                    <a:pt x="11093" y="5090"/>
                  </a:cubicBezTo>
                  <a:cubicBezTo>
                    <a:pt x="11093" y="4948"/>
                    <a:pt x="11003" y="4823"/>
                    <a:pt x="10869" y="4777"/>
                  </a:cubicBezTo>
                  <a:cubicBezTo>
                    <a:pt x="10530" y="4662"/>
                    <a:pt x="10426" y="4557"/>
                    <a:pt x="10311" y="4218"/>
                  </a:cubicBezTo>
                  <a:cubicBezTo>
                    <a:pt x="10265" y="4083"/>
                    <a:pt x="10139" y="3993"/>
                    <a:pt x="9996" y="3993"/>
                  </a:cubicBezTo>
                  <a:cubicBezTo>
                    <a:pt x="9855" y="3993"/>
                    <a:pt x="9729" y="4083"/>
                    <a:pt x="9683" y="4218"/>
                  </a:cubicBezTo>
                  <a:cubicBezTo>
                    <a:pt x="9665" y="4270"/>
                    <a:pt x="9648" y="4316"/>
                    <a:pt x="9630" y="4358"/>
                  </a:cubicBezTo>
                  <a:cubicBezTo>
                    <a:pt x="9464" y="4011"/>
                    <a:pt x="9372" y="3624"/>
                    <a:pt x="9372" y="3215"/>
                  </a:cubicBezTo>
                  <a:cubicBezTo>
                    <a:pt x="9372" y="3150"/>
                    <a:pt x="9375" y="3080"/>
                    <a:pt x="9381" y="3000"/>
                  </a:cubicBezTo>
                  <a:cubicBezTo>
                    <a:pt x="9387" y="2919"/>
                    <a:pt x="9355" y="2840"/>
                    <a:pt x="9294" y="2788"/>
                  </a:cubicBezTo>
                  <a:cubicBezTo>
                    <a:pt x="9248" y="2748"/>
                    <a:pt x="9189" y="2727"/>
                    <a:pt x="9128" y="2727"/>
                  </a:cubicBezTo>
                  <a:cubicBezTo>
                    <a:pt x="9109" y="2727"/>
                    <a:pt x="9090" y="2728"/>
                    <a:pt x="9071" y="2733"/>
                  </a:cubicBezTo>
                  <a:cubicBezTo>
                    <a:pt x="8947" y="2762"/>
                    <a:pt x="8821" y="2776"/>
                    <a:pt x="8697" y="2776"/>
                  </a:cubicBezTo>
                  <a:cubicBezTo>
                    <a:pt x="7916" y="2776"/>
                    <a:pt x="7253" y="2231"/>
                    <a:pt x="7084" y="1493"/>
                  </a:cubicBezTo>
                  <a:close/>
                  <a:moveTo>
                    <a:pt x="14145" y="5479"/>
                  </a:moveTo>
                  <a:cubicBezTo>
                    <a:pt x="14306" y="5808"/>
                    <a:pt x="14512" y="6015"/>
                    <a:pt x="14840" y="6174"/>
                  </a:cubicBezTo>
                  <a:cubicBezTo>
                    <a:pt x="14512" y="6335"/>
                    <a:pt x="14306" y="6543"/>
                    <a:pt x="14145" y="6871"/>
                  </a:cubicBezTo>
                  <a:cubicBezTo>
                    <a:pt x="13984" y="6541"/>
                    <a:pt x="13778" y="6335"/>
                    <a:pt x="13450" y="6174"/>
                  </a:cubicBezTo>
                  <a:cubicBezTo>
                    <a:pt x="13778" y="6015"/>
                    <a:pt x="13984" y="5808"/>
                    <a:pt x="14145" y="5479"/>
                  </a:cubicBezTo>
                  <a:close/>
                  <a:moveTo>
                    <a:pt x="10682" y="6940"/>
                  </a:moveTo>
                  <a:lnTo>
                    <a:pt x="11871" y="8128"/>
                  </a:lnTo>
                  <a:lnTo>
                    <a:pt x="11532" y="8467"/>
                  </a:lnTo>
                  <a:lnTo>
                    <a:pt x="10343" y="7279"/>
                  </a:lnTo>
                  <a:lnTo>
                    <a:pt x="10682" y="6940"/>
                  </a:lnTo>
                  <a:close/>
                  <a:moveTo>
                    <a:pt x="422" y="0"/>
                  </a:moveTo>
                  <a:cubicBezTo>
                    <a:pt x="191" y="0"/>
                    <a:pt x="0" y="191"/>
                    <a:pt x="0" y="422"/>
                  </a:cubicBezTo>
                  <a:lnTo>
                    <a:pt x="0" y="11679"/>
                  </a:lnTo>
                  <a:cubicBezTo>
                    <a:pt x="0" y="11911"/>
                    <a:pt x="191" y="12101"/>
                    <a:pt x="422" y="12101"/>
                  </a:cubicBezTo>
                  <a:lnTo>
                    <a:pt x="13099" y="12101"/>
                  </a:lnTo>
                  <a:cubicBezTo>
                    <a:pt x="13332" y="12101"/>
                    <a:pt x="13521" y="11911"/>
                    <a:pt x="13521" y="11679"/>
                  </a:cubicBezTo>
                  <a:lnTo>
                    <a:pt x="13521" y="11172"/>
                  </a:lnTo>
                  <a:lnTo>
                    <a:pt x="16112" y="13762"/>
                  </a:lnTo>
                  <a:cubicBezTo>
                    <a:pt x="16192" y="13841"/>
                    <a:pt x="16298" y="13886"/>
                    <a:pt x="16410" y="13886"/>
                  </a:cubicBezTo>
                  <a:cubicBezTo>
                    <a:pt x="16523" y="13886"/>
                    <a:pt x="16629" y="13841"/>
                    <a:pt x="16709" y="13762"/>
                  </a:cubicBezTo>
                  <a:lnTo>
                    <a:pt x="17168" y="13304"/>
                  </a:lnTo>
                  <a:cubicBezTo>
                    <a:pt x="17247" y="13225"/>
                    <a:pt x="17290" y="13119"/>
                    <a:pt x="17290" y="13005"/>
                  </a:cubicBezTo>
                  <a:cubicBezTo>
                    <a:pt x="17290" y="12893"/>
                    <a:pt x="17247" y="12787"/>
                    <a:pt x="17168" y="12707"/>
                  </a:cubicBezTo>
                  <a:lnTo>
                    <a:pt x="16175" y="11715"/>
                  </a:lnTo>
                  <a:cubicBezTo>
                    <a:pt x="16126" y="11666"/>
                    <a:pt x="16061" y="11641"/>
                    <a:pt x="15996" y="11641"/>
                  </a:cubicBezTo>
                  <a:cubicBezTo>
                    <a:pt x="15931" y="11641"/>
                    <a:pt x="15867" y="11666"/>
                    <a:pt x="15817" y="11715"/>
                  </a:cubicBezTo>
                  <a:cubicBezTo>
                    <a:pt x="15718" y="11814"/>
                    <a:pt x="15718" y="11974"/>
                    <a:pt x="15817" y="12074"/>
                  </a:cubicBezTo>
                  <a:lnTo>
                    <a:pt x="16749" y="13007"/>
                  </a:lnTo>
                  <a:lnTo>
                    <a:pt x="16410" y="13344"/>
                  </a:lnTo>
                  <a:lnTo>
                    <a:pt x="11914" y="8849"/>
                  </a:lnTo>
                  <a:lnTo>
                    <a:pt x="12253" y="8510"/>
                  </a:lnTo>
                  <a:lnTo>
                    <a:pt x="14981" y="11238"/>
                  </a:lnTo>
                  <a:cubicBezTo>
                    <a:pt x="15030" y="11287"/>
                    <a:pt x="15095" y="11312"/>
                    <a:pt x="15160" y="11312"/>
                  </a:cubicBezTo>
                  <a:cubicBezTo>
                    <a:pt x="15225" y="11312"/>
                    <a:pt x="15290" y="11287"/>
                    <a:pt x="15339" y="11238"/>
                  </a:cubicBezTo>
                  <a:cubicBezTo>
                    <a:pt x="15439" y="11139"/>
                    <a:pt x="15439" y="10978"/>
                    <a:pt x="15339" y="10880"/>
                  </a:cubicBezTo>
                  <a:lnTo>
                    <a:pt x="13521" y="9060"/>
                  </a:lnTo>
                  <a:lnTo>
                    <a:pt x="13521" y="6837"/>
                  </a:lnTo>
                  <a:cubicBezTo>
                    <a:pt x="13637" y="6961"/>
                    <a:pt x="13719" y="7126"/>
                    <a:pt x="13801" y="7370"/>
                  </a:cubicBezTo>
                  <a:cubicBezTo>
                    <a:pt x="13852" y="7517"/>
                    <a:pt x="13990" y="7615"/>
                    <a:pt x="14145" y="7615"/>
                  </a:cubicBezTo>
                  <a:cubicBezTo>
                    <a:pt x="14300" y="7615"/>
                    <a:pt x="14438" y="7515"/>
                    <a:pt x="14489" y="7370"/>
                  </a:cubicBezTo>
                  <a:cubicBezTo>
                    <a:pt x="14662" y="6859"/>
                    <a:pt x="14829" y="6693"/>
                    <a:pt x="15339" y="6518"/>
                  </a:cubicBezTo>
                  <a:cubicBezTo>
                    <a:pt x="15486" y="6469"/>
                    <a:pt x="15586" y="6331"/>
                    <a:pt x="15586" y="6174"/>
                  </a:cubicBezTo>
                  <a:cubicBezTo>
                    <a:pt x="15586" y="6019"/>
                    <a:pt x="15486" y="5881"/>
                    <a:pt x="15339" y="5831"/>
                  </a:cubicBezTo>
                  <a:cubicBezTo>
                    <a:pt x="14829" y="5657"/>
                    <a:pt x="14662" y="5490"/>
                    <a:pt x="14489" y="4981"/>
                  </a:cubicBezTo>
                  <a:cubicBezTo>
                    <a:pt x="14438" y="4833"/>
                    <a:pt x="14300" y="4735"/>
                    <a:pt x="14145" y="4735"/>
                  </a:cubicBezTo>
                  <a:cubicBezTo>
                    <a:pt x="13990" y="4735"/>
                    <a:pt x="13852" y="4833"/>
                    <a:pt x="13801" y="4981"/>
                  </a:cubicBezTo>
                  <a:cubicBezTo>
                    <a:pt x="13719" y="5223"/>
                    <a:pt x="13637" y="5387"/>
                    <a:pt x="13521" y="5513"/>
                  </a:cubicBezTo>
                  <a:lnTo>
                    <a:pt x="13521" y="3904"/>
                  </a:lnTo>
                  <a:cubicBezTo>
                    <a:pt x="13521" y="3764"/>
                    <a:pt x="13407" y="3650"/>
                    <a:pt x="13267" y="3650"/>
                  </a:cubicBezTo>
                  <a:cubicBezTo>
                    <a:pt x="13128" y="3650"/>
                    <a:pt x="13014" y="3764"/>
                    <a:pt x="13014" y="3904"/>
                  </a:cubicBezTo>
                  <a:lnTo>
                    <a:pt x="13014" y="5809"/>
                  </a:lnTo>
                  <a:cubicBezTo>
                    <a:pt x="12993" y="5817"/>
                    <a:pt x="12973" y="5823"/>
                    <a:pt x="12951" y="5831"/>
                  </a:cubicBezTo>
                  <a:cubicBezTo>
                    <a:pt x="12804" y="5881"/>
                    <a:pt x="12704" y="6019"/>
                    <a:pt x="12704" y="6174"/>
                  </a:cubicBezTo>
                  <a:cubicBezTo>
                    <a:pt x="12704" y="6331"/>
                    <a:pt x="12804" y="6467"/>
                    <a:pt x="12951" y="6518"/>
                  </a:cubicBezTo>
                  <a:cubicBezTo>
                    <a:pt x="12973" y="6526"/>
                    <a:pt x="12993" y="6533"/>
                    <a:pt x="13014" y="6541"/>
                  </a:cubicBezTo>
                  <a:lnTo>
                    <a:pt x="13014" y="8554"/>
                  </a:lnTo>
                  <a:lnTo>
                    <a:pt x="12534" y="8075"/>
                  </a:lnTo>
                  <a:lnTo>
                    <a:pt x="12534" y="1341"/>
                  </a:lnTo>
                  <a:cubicBezTo>
                    <a:pt x="12534" y="1146"/>
                    <a:pt x="12376" y="987"/>
                    <a:pt x="12180" y="987"/>
                  </a:cubicBezTo>
                  <a:lnTo>
                    <a:pt x="1341" y="987"/>
                  </a:lnTo>
                  <a:cubicBezTo>
                    <a:pt x="1145" y="987"/>
                    <a:pt x="987" y="1146"/>
                    <a:pt x="987" y="1341"/>
                  </a:cubicBezTo>
                  <a:lnTo>
                    <a:pt x="987" y="10760"/>
                  </a:lnTo>
                  <a:cubicBezTo>
                    <a:pt x="987" y="10957"/>
                    <a:pt x="1145" y="11115"/>
                    <a:pt x="1341" y="11115"/>
                  </a:cubicBezTo>
                  <a:lnTo>
                    <a:pt x="3377" y="11115"/>
                  </a:lnTo>
                  <a:cubicBezTo>
                    <a:pt x="3517" y="11115"/>
                    <a:pt x="3630" y="11003"/>
                    <a:pt x="3630" y="10862"/>
                  </a:cubicBezTo>
                  <a:cubicBezTo>
                    <a:pt x="3630" y="10722"/>
                    <a:pt x="3517" y="10609"/>
                    <a:pt x="3377" y="10609"/>
                  </a:cubicBezTo>
                  <a:lnTo>
                    <a:pt x="1493" y="10609"/>
                  </a:lnTo>
                  <a:lnTo>
                    <a:pt x="1493" y="5064"/>
                  </a:lnTo>
                  <a:cubicBezTo>
                    <a:pt x="2357" y="4976"/>
                    <a:pt x="3158" y="4591"/>
                    <a:pt x="3767" y="3960"/>
                  </a:cubicBezTo>
                  <a:cubicBezTo>
                    <a:pt x="3812" y="3914"/>
                    <a:pt x="3854" y="3868"/>
                    <a:pt x="3897" y="3819"/>
                  </a:cubicBezTo>
                  <a:lnTo>
                    <a:pt x="5647" y="3819"/>
                  </a:lnTo>
                  <a:lnTo>
                    <a:pt x="4935" y="6701"/>
                  </a:lnTo>
                  <a:cubicBezTo>
                    <a:pt x="4916" y="6776"/>
                    <a:pt x="4933" y="6856"/>
                    <a:pt x="4981" y="6917"/>
                  </a:cubicBezTo>
                  <a:cubicBezTo>
                    <a:pt x="5030" y="6978"/>
                    <a:pt x="5103" y="7014"/>
                    <a:pt x="5180" y="7014"/>
                  </a:cubicBezTo>
                  <a:lnTo>
                    <a:pt x="6483" y="7014"/>
                  </a:lnTo>
                  <a:cubicBezTo>
                    <a:pt x="6622" y="7014"/>
                    <a:pt x="6736" y="6902"/>
                    <a:pt x="6736" y="6760"/>
                  </a:cubicBezTo>
                  <a:cubicBezTo>
                    <a:pt x="6736" y="6621"/>
                    <a:pt x="6622" y="6507"/>
                    <a:pt x="6483" y="6507"/>
                  </a:cubicBezTo>
                  <a:lnTo>
                    <a:pt x="5504" y="6507"/>
                  </a:lnTo>
                  <a:lnTo>
                    <a:pt x="6216" y="3627"/>
                  </a:lnTo>
                  <a:cubicBezTo>
                    <a:pt x="6234" y="3552"/>
                    <a:pt x="6217" y="3471"/>
                    <a:pt x="6168" y="3411"/>
                  </a:cubicBezTo>
                  <a:cubicBezTo>
                    <a:pt x="6121" y="3350"/>
                    <a:pt x="6047" y="3313"/>
                    <a:pt x="5969" y="3313"/>
                  </a:cubicBezTo>
                  <a:lnTo>
                    <a:pt x="4269" y="3313"/>
                  </a:lnTo>
                  <a:cubicBezTo>
                    <a:pt x="4602" y="2768"/>
                    <a:pt x="4787" y="2144"/>
                    <a:pt x="4804" y="1493"/>
                  </a:cubicBezTo>
                  <a:lnTo>
                    <a:pt x="6567" y="1493"/>
                  </a:lnTo>
                  <a:cubicBezTo>
                    <a:pt x="6745" y="2514"/>
                    <a:pt x="7638" y="3282"/>
                    <a:pt x="8697" y="3282"/>
                  </a:cubicBezTo>
                  <a:cubicBezTo>
                    <a:pt x="8752" y="3282"/>
                    <a:pt x="8809" y="3279"/>
                    <a:pt x="8866" y="3275"/>
                  </a:cubicBezTo>
                  <a:cubicBezTo>
                    <a:pt x="8876" y="3801"/>
                    <a:pt x="9014" y="4295"/>
                    <a:pt x="9251" y="4728"/>
                  </a:cubicBezTo>
                  <a:cubicBezTo>
                    <a:pt x="9212" y="4744"/>
                    <a:pt x="9171" y="4760"/>
                    <a:pt x="9125" y="4775"/>
                  </a:cubicBezTo>
                  <a:cubicBezTo>
                    <a:pt x="8990" y="4821"/>
                    <a:pt x="8899" y="4947"/>
                    <a:pt x="8899" y="5090"/>
                  </a:cubicBezTo>
                  <a:cubicBezTo>
                    <a:pt x="8899" y="5231"/>
                    <a:pt x="8990" y="5357"/>
                    <a:pt x="9125" y="5403"/>
                  </a:cubicBezTo>
                  <a:cubicBezTo>
                    <a:pt x="9464" y="5518"/>
                    <a:pt x="9568" y="5622"/>
                    <a:pt x="9683" y="5961"/>
                  </a:cubicBezTo>
                  <a:cubicBezTo>
                    <a:pt x="9729" y="6096"/>
                    <a:pt x="9855" y="6187"/>
                    <a:pt x="9996" y="6187"/>
                  </a:cubicBezTo>
                  <a:cubicBezTo>
                    <a:pt x="10139" y="6187"/>
                    <a:pt x="10265" y="6096"/>
                    <a:pt x="10311" y="5961"/>
                  </a:cubicBezTo>
                  <a:cubicBezTo>
                    <a:pt x="10319" y="5937"/>
                    <a:pt x="10328" y="5914"/>
                    <a:pt x="10335" y="5892"/>
                  </a:cubicBezTo>
                  <a:cubicBezTo>
                    <a:pt x="10825" y="6205"/>
                    <a:pt x="11406" y="6386"/>
                    <a:pt x="12028" y="6389"/>
                  </a:cubicBezTo>
                  <a:lnTo>
                    <a:pt x="12028" y="7568"/>
                  </a:lnTo>
                  <a:lnTo>
                    <a:pt x="10981" y="6521"/>
                  </a:lnTo>
                  <a:cubicBezTo>
                    <a:pt x="10902" y="6441"/>
                    <a:pt x="10796" y="6397"/>
                    <a:pt x="10682" y="6397"/>
                  </a:cubicBezTo>
                  <a:cubicBezTo>
                    <a:pt x="10570" y="6397"/>
                    <a:pt x="10464" y="6441"/>
                    <a:pt x="10384" y="6521"/>
                  </a:cubicBezTo>
                  <a:lnTo>
                    <a:pt x="9926" y="6978"/>
                  </a:lnTo>
                  <a:cubicBezTo>
                    <a:pt x="9846" y="7058"/>
                    <a:pt x="9801" y="7164"/>
                    <a:pt x="9801" y="7278"/>
                  </a:cubicBezTo>
                  <a:cubicBezTo>
                    <a:pt x="9801" y="7391"/>
                    <a:pt x="9846" y="7497"/>
                    <a:pt x="9926" y="7577"/>
                  </a:cubicBezTo>
                  <a:lnTo>
                    <a:pt x="11377" y="9028"/>
                  </a:lnTo>
                  <a:lnTo>
                    <a:pt x="12028" y="9679"/>
                  </a:lnTo>
                  <a:lnTo>
                    <a:pt x="12028" y="10609"/>
                  </a:lnTo>
                  <a:lnTo>
                    <a:pt x="4560" y="10609"/>
                  </a:lnTo>
                  <a:cubicBezTo>
                    <a:pt x="4419" y="10609"/>
                    <a:pt x="4306" y="10722"/>
                    <a:pt x="4306" y="10862"/>
                  </a:cubicBezTo>
                  <a:cubicBezTo>
                    <a:pt x="4306" y="11001"/>
                    <a:pt x="4419" y="11115"/>
                    <a:pt x="4560" y="11115"/>
                  </a:cubicBezTo>
                  <a:lnTo>
                    <a:pt x="12180" y="11115"/>
                  </a:lnTo>
                  <a:cubicBezTo>
                    <a:pt x="12376" y="11115"/>
                    <a:pt x="12536" y="10957"/>
                    <a:pt x="12536" y="10760"/>
                  </a:cubicBezTo>
                  <a:lnTo>
                    <a:pt x="12536" y="10185"/>
                  </a:lnTo>
                  <a:lnTo>
                    <a:pt x="13014" y="10664"/>
                  </a:lnTo>
                  <a:lnTo>
                    <a:pt x="13014" y="11595"/>
                  </a:lnTo>
                  <a:lnTo>
                    <a:pt x="507" y="11595"/>
                  </a:lnTo>
                  <a:lnTo>
                    <a:pt x="507" y="507"/>
                  </a:lnTo>
                  <a:lnTo>
                    <a:pt x="13014" y="507"/>
                  </a:lnTo>
                  <a:lnTo>
                    <a:pt x="13014" y="2722"/>
                  </a:lnTo>
                  <a:cubicBezTo>
                    <a:pt x="13014" y="2862"/>
                    <a:pt x="13128" y="2975"/>
                    <a:pt x="13267" y="2975"/>
                  </a:cubicBezTo>
                  <a:cubicBezTo>
                    <a:pt x="13407" y="2975"/>
                    <a:pt x="13521" y="2862"/>
                    <a:pt x="13521" y="2722"/>
                  </a:cubicBezTo>
                  <a:lnTo>
                    <a:pt x="13521" y="422"/>
                  </a:lnTo>
                  <a:cubicBezTo>
                    <a:pt x="13521" y="191"/>
                    <a:pt x="13332" y="0"/>
                    <a:pt x="13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41"/>
          <p:cNvGrpSpPr/>
          <p:nvPr/>
        </p:nvGrpSpPr>
        <p:grpSpPr>
          <a:xfrm>
            <a:off x="974015" y="3182769"/>
            <a:ext cx="528228" cy="495379"/>
            <a:chOff x="1938763" y="4174450"/>
            <a:chExt cx="444225" cy="416600"/>
          </a:xfrm>
        </p:grpSpPr>
        <p:sp>
          <p:nvSpPr>
            <p:cNvPr id="1112" name="Google Shape;1112;p41"/>
            <p:cNvSpPr/>
            <p:nvPr/>
          </p:nvSpPr>
          <p:spPr>
            <a:xfrm>
              <a:off x="2060288" y="4563475"/>
              <a:ext cx="23700" cy="13000"/>
            </a:xfrm>
            <a:custGeom>
              <a:avLst/>
              <a:gdLst/>
              <a:ahLst/>
              <a:cxnLst/>
              <a:rect l="l" t="t" r="r" b="b"/>
              <a:pathLst>
                <a:path w="948" h="520" extrusionOk="0">
                  <a:moveTo>
                    <a:pt x="260" y="1"/>
                  </a:moveTo>
                  <a:cubicBezTo>
                    <a:pt x="116" y="1"/>
                    <a:pt x="1" y="117"/>
                    <a:pt x="1" y="260"/>
                  </a:cubicBezTo>
                  <a:cubicBezTo>
                    <a:pt x="1" y="404"/>
                    <a:pt x="116" y="519"/>
                    <a:pt x="260" y="519"/>
                  </a:cubicBezTo>
                  <a:lnTo>
                    <a:pt x="688" y="519"/>
                  </a:lnTo>
                  <a:cubicBezTo>
                    <a:pt x="831" y="519"/>
                    <a:pt x="947" y="404"/>
                    <a:pt x="947" y="260"/>
                  </a:cubicBezTo>
                  <a:cubicBezTo>
                    <a:pt x="947" y="117"/>
                    <a:pt x="832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2097763" y="4563475"/>
              <a:ext cx="23700" cy="13000"/>
            </a:xfrm>
            <a:custGeom>
              <a:avLst/>
              <a:gdLst/>
              <a:ahLst/>
              <a:cxnLst/>
              <a:rect l="l" t="t" r="r" b="b"/>
              <a:pathLst>
                <a:path w="948" h="520" extrusionOk="0">
                  <a:moveTo>
                    <a:pt x="260" y="1"/>
                  </a:moveTo>
                  <a:cubicBezTo>
                    <a:pt x="117" y="1"/>
                    <a:pt x="1" y="117"/>
                    <a:pt x="1" y="260"/>
                  </a:cubicBezTo>
                  <a:cubicBezTo>
                    <a:pt x="1" y="404"/>
                    <a:pt x="117" y="519"/>
                    <a:pt x="260" y="519"/>
                  </a:cubicBezTo>
                  <a:lnTo>
                    <a:pt x="688" y="519"/>
                  </a:lnTo>
                  <a:cubicBezTo>
                    <a:pt x="832" y="519"/>
                    <a:pt x="947" y="404"/>
                    <a:pt x="947" y="260"/>
                  </a:cubicBezTo>
                  <a:cubicBezTo>
                    <a:pt x="947" y="117"/>
                    <a:pt x="832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2135238" y="4563475"/>
              <a:ext cx="23725" cy="13000"/>
            </a:xfrm>
            <a:custGeom>
              <a:avLst/>
              <a:gdLst/>
              <a:ahLst/>
              <a:cxnLst/>
              <a:rect l="l" t="t" r="r" b="b"/>
              <a:pathLst>
                <a:path w="949" h="520" extrusionOk="0">
                  <a:moveTo>
                    <a:pt x="260" y="1"/>
                  </a:moveTo>
                  <a:cubicBezTo>
                    <a:pt x="117" y="1"/>
                    <a:pt x="1" y="117"/>
                    <a:pt x="1" y="260"/>
                  </a:cubicBezTo>
                  <a:cubicBezTo>
                    <a:pt x="1" y="404"/>
                    <a:pt x="117" y="519"/>
                    <a:pt x="260" y="519"/>
                  </a:cubicBezTo>
                  <a:lnTo>
                    <a:pt x="690" y="519"/>
                  </a:lnTo>
                  <a:cubicBezTo>
                    <a:pt x="832" y="519"/>
                    <a:pt x="949" y="404"/>
                    <a:pt x="949" y="260"/>
                  </a:cubicBezTo>
                  <a:cubicBezTo>
                    <a:pt x="949" y="117"/>
                    <a:pt x="83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2022813" y="4563475"/>
              <a:ext cx="23700" cy="13000"/>
            </a:xfrm>
            <a:custGeom>
              <a:avLst/>
              <a:gdLst/>
              <a:ahLst/>
              <a:cxnLst/>
              <a:rect l="l" t="t" r="r" b="b"/>
              <a:pathLst>
                <a:path w="948" h="520" extrusionOk="0">
                  <a:moveTo>
                    <a:pt x="260" y="1"/>
                  </a:moveTo>
                  <a:cubicBezTo>
                    <a:pt x="116" y="1"/>
                    <a:pt x="1" y="117"/>
                    <a:pt x="1" y="260"/>
                  </a:cubicBezTo>
                  <a:cubicBezTo>
                    <a:pt x="1" y="404"/>
                    <a:pt x="116" y="519"/>
                    <a:pt x="260" y="519"/>
                  </a:cubicBezTo>
                  <a:lnTo>
                    <a:pt x="688" y="519"/>
                  </a:lnTo>
                  <a:cubicBezTo>
                    <a:pt x="831" y="519"/>
                    <a:pt x="947" y="404"/>
                    <a:pt x="947" y="260"/>
                  </a:cubicBezTo>
                  <a:cubicBezTo>
                    <a:pt x="947" y="117"/>
                    <a:pt x="831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1938813" y="452082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1664" y="1144"/>
                  </a:moveTo>
                  <a:lnTo>
                    <a:pt x="1664" y="2290"/>
                  </a:lnTo>
                  <a:lnTo>
                    <a:pt x="519" y="2290"/>
                  </a:lnTo>
                  <a:lnTo>
                    <a:pt x="519" y="1144"/>
                  </a:lnTo>
                  <a:close/>
                  <a:moveTo>
                    <a:pt x="841" y="0"/>
                  </a:moveTo>
                  <a:cubicBezTo>
                    <a:pt x="699" y="0"/>
                    <a:pt x="582" y="117"/>
                    <a:pt x="582" y="260"/>
                  </a:cubicBezTo>
                  <a:lnTo>
                    <a:pt x="582" y="625"/>
                  </a:lnTo>
                  <a:lnTo>
                    <a:pt x="432" y="625"/>
                  </a:lnTo>
                  <a:cubicBezTo>
                    <a:pt x="194" y="625"/>
                    <a:pt x="0" y="820"/>
                    <a:pt x="0" y="1058"/>
                  </a:cubicBezTo>
                  <a:lnTo>
                    <a:pt x="0" y="2376"/>
                  </a:lnTo>
                  <a:cubicBezTo>
                    <a:pt x="0" y="2615"/>
                    <a:pt x="194" y="2808"/>
                    <a:pt x="432" y="2808"/>
                  </a:cubicBezTo>
                  <a:lnTo>
                    <a:pt x="1751" y="2808"/>
                  </a:lnTo>
                  <a:cubicBezTo>
                    <a:pt x="1989" y="2808"/>
                    <a:pt x="2184" y="2615"/>
                    <a:pt x="2184" y="2376"/>
                  </a:cubicBezTo>
                  <a:lnTo>
                    <a:pt x="2184" y="2225"/>
                  </a:lnTo>
                  <a:lnTo>
                    <a:pt x="2549" y="2225"/>
                  </a:lnTo>
                  <a:cubicBezTo>
                    <a:pt x="2692" y="2225"/>
                    <a:pt x="2808" y="2110"/>
                    <a:pt x="2808" y="1966"/>
                  </a:cubicBezTo>
                  <a:cubicBezTo>
                    <a:pt x="2808" y="1823"/>
                    <a:pt x="2692" y="1707"/>
                    <a:pt x="2549" y="1707"/>
                  </a:cubicBezTo>
                  <a:lnTo>
                    <a:pt x="2182" y="1707"/>
                  </a:lnTo>
                  <a:lnTo>
                    <a:pt x="2182" y="1058"/>
                  </a:lnTo>
                  <a:cubicBezTo>
                    <a:pt x="2182" y="820"/>
                    <a:pt x="1989" y="625"/>
                    <a:pt x="1751" y="625"/>
                  </a:cubicBezTo>
                  <a:lnTo>
                    <a:pt x="1101" y="625"/>
                  </a:lnTo>
                  <a:lnTo>
                    <a:pt x="1101" y="260"/>
                  </a:lnTo>
                  <a:cubicBezTo>
                    <a:pt x="1101" y="117"/>
                    <a:pt x="985" y="0"/>
                    <a:pt x="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2172713" y="4563475"/>
              <a:ext cx="23725" cy="13000"/>
            </a:xfrm>
            <a:custGeom>
              <a:avLst/>
              <a:gdLst/>
              <a:ahLst/>
              <a:cxnLst/>
              <a:rect l="l" t="t" r="r" b="b"/>
              <a:pathLst>
                <a:path w="949" h="520" extrusionOk="0">
                  <a:moveTo>
                    <a:pt x="260" y="1"/>
                  </a:moveTo>
                  <a:cubicBezTo>
                    <a:pt x="117" y="1"/>
                    <a:pt x="1" y="117"/>
                    <a:pt x="1" y="260"/>
                  </a:cubicBezTo>
                  <a:cubicBezTo>
                    <a:pt x="1" y="404"/>
                    <a:pt x="117" y="519"/>
                    <a:pt x="260" y="519"/>
                  </a:cubicBezTo>
                  <a:lnTo>
                    <a:pt x="690" y="519"/>
                  </a:lnTo>
                  <a:cubicBezTo>
                    <a:pt x="832" y="519"/>
                    <a:pt x="949" y="404"/>
                    <a:pt x="949" y="260"/>
                  </a:cubicBezTo>
                  <a:cubicBezTo>
                    <a:pt x="949" y="117"/>
                    <a:pt x="832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2247713" y="4563475"/>
              <a:ext cx="23675" cy="13000"/>
            </a:xfrm>
            <a:custGeom>
              <a:avLst/>
              <a:gdLst/>
              <a:ahLst/>
              <a:cxnLst/>
              <a:rect l="l" t="t" r="r" b="b"/>
              <a:pathLst>
                <a:path w="947" h="520" extrusionOk="0">
                  <a:moveTo>
                    <a:pt x="260" y="1"/>
                  </a:moveTo>
                  <a:cubicBezTo>
                    <a:pt x="117" y="1"/>
                    <a:pt x="0" y="117"/>
                    <a:pt x="0" y="260"/>
                  </a:cubicBezTo>
                  <a:cubicBezTo>
                    <a:pt x="0" y="404"/>
                    <a:pt x="117" y="519"/>
                    <a:pt x="260" y="519"/>
                  </a:cubicBezTo>
                  <a:lnTo>
                    <a:pt x="688" y="519"/>
                  </a:lnTo>
                  <a:cubicBezTo>
                    <a:pt x="830" y="519"/>
                    <a:pt x="947" y="404"/>
                    <a:pt x="947" y="260"/>
                  </a:cubicBezTo>
                  <a:cubicBezTo>
                    <a:pt x="947" y="117"/>
                    <a:pt x="830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2210238" y="4563475"/>
              <a:ext cx="23675" cy="13000"/>
            </a:xfrm>
            <a:custGeom>
              <a:avLst/>
              <a:gdLst/>
              <a:ahLst/>
              <a:cxnLst/>
              <a:rect l="l" t="t" r="r" b="b"/>
              <a:pathLst>
                <a:path w="947" h="520" extrusionOk="0">
                  <a:moveTo>
                    <a:pt x="260" y="1"/>
                  </a:moveTo>
                  <a:cubicBezTo>
                    <a:pt x="115" y="1"/>
                    <a:pt x="0" y="117"/>
                    <a:pt x="0" y="260"/>
                  </a:cubicBezTo>
                  <a:cubicBezTo>
                    <a:pt x="0" y="404"/>
                    <a:pt x="115" y="519"/>
                    <a:pt x="260" y="519"/>
                  </a:cubicBezTo>
                  <a:lnTo>
                    <a:pt x="688" y="519"/>
                  </a:lnTo>
                  <a:cubicBezTo>
                    <a:pt x="830" y="519"/>
                    <a:pt x="947" y="404"/>
                    <a:pt x="947" y="260"/>
                  </a:cubicBezTo>
                  <a:cubicBezTo>
                    <a:pt x="947" y="117"/>
                    <a:pt x="830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1953338" y="4408350"/>
              <a:ext cx="13000" cy="23750"/>
            </a:xfrm>
            <a:custGeom>
              <a:avLst/>
              <a:gdLst/>
              <a:ahLst/>
              <a:cxnLst/>
              <a:rect l="l" t="t" r="r" b="b"/>
              <a:pathLst>
                <a:path w="520" h="950" extrusionOk="0">
                  <a:moveTo>
                    <a:pt x="260" y="1"/>
                  </a:moveTo>
                  <a:cubicBezTo>
                    <a:pt x="118" y="1"/>
                    <a:pt x="1" y="117"/>
                    <a:pt x="1" y="260"/>
                  </a:cubicBezTo>
                  <a:lnTo>
                    <a:pt x="1" y="690"/>
                  </a:lnTo>
                  <a:cubicBezTo>
                    <a:pt x="1" y="832"/>
                    <a:pt x="118" y="949"/>
                    <a:pt x="260" y="949"/>
                  </a:cubicBezTo>
                  <a:cubicBezTo>
                    <a:pt x="404" y="949"/>
                    <a:pt x="520" y="832"/>
                    <a:pt x="520" y="690"/>
                  </a:cubicBezTo>
                  <a:lnTo>
                    <a:pt x="520" y="260"/>
                  </a:ln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1953338" y="4333400"/>
              <a:ext cx="13000" cy="23700"/>
            </a:xfrm>
            <a:custGeom>
              <a:avLst/>
              <a:gdLst/>
              <a:ahLst/>
              <a:cxnLst/>
              <a:rect l="l" t="t" r="r" b="b"/>
              <a:pathLst>
                <a:path w="520" h="948" extrusionOk="0">
                  <a:moveTo>
                    <a:pt x="260" y="1"/>
                  </a:moveTo>
                  <a:cubicBezTo>
                    <a:pt x="118" y="1"/>
                    <a:pt x="1" y="117"/>
                    <a:pt x="1" y="260"/>
                  </a:cubicBezTo>
                  <a:lnTo>
                    <a:pt x="1" y="688"/>
                  </a:lnTo>
                  <a:cubicBezTo>
                    <a:pt x="1" y="832"/>
                    <a:pt x="118" y="948"/>
                    <a:pt x="260" y="948"/>
                  </a:cubicBezTo>
                  <a:cubicBezTo>
                    <a:pt x="404" y="948"/>
                    <a:pt x="520" y="832"/>
                    <a:pt x="520" y="688"/>
                  </a:cubicBezTo>
                  <a:lnTo>
                    <a:pt x="520" y="260"/>
                  </a:ln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1953338" y="4370875"/>
              <a:ext cx="13000" cy="23750"/>
            </a:xfrm>
            <a:custGeom>
              <a:avLst/>
              <a:gdLst/>
              <a:ahLst/>
              <a:cxnLst/>
              <a:rect l="l" t="t" r="r" b="b"/>
              <a:pathLst>
                <a:path w="520" h="950" extrusionOk="0">
                  <a:moveTo>
                    <a:pt x="260" y="1"/>
                  </a:moveTo>
                  <a:cubicBezTo>
                    <a:pt x="118" y="1"/>
                    <a:pt x="1" y="117"/>
                    <a:pt x="1" y="260"/>
                  </a:cubicBezTo>
                  <a:lnTo>
                    <a:pt x="1" y="690"/>
                  </a:lnTo>
                  <a:cubicBezTo>
                    <a:pt x="1" y="832"/>
                    <a:pt x="118" y="949"/>
                    <a:pt x="260" y="949"/>
                  </a:cubicBezTo>
                  <a:cubicBezTo>
                    <a:pt x="404" y="949"/>
                    <a:pt x="520" y="832"/>
                    <a:pt x="520" y="690"/>
                  </a:cubicBezTo>
                  <a:lnTo>
                    <a:pt x="520" y="260"/>
                  </a:lnTo>
                  <a:cubicBezTo>
                    <a:pt x="520" y="117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1953338" y="4483350"/>
              <a:ext cx="13000" cy="23700"/>
            </a:xfrm>
            <a:custGeom>
              <a:avLst/>
              <a:gdLst/>
              <a:ahLst/>
              <a:cxnLst/>
              <a:rect l="l" t="t" r="r" b="b"/>
              <a:pathLst>
                <a:path w="520" h="948" extrusionOk="0">
                  <a:moveTo>
                    <a:pt x="260" y="0"/>
                  </a:moveTo>
                  <a:cubicBezTo>
                    <a:pt x="118" y="0"/>
                    <a:pt x="1" y="116"/>
                    <a:pt x="1" y="260"/>
                  </a:cubicBezTo>
                  <a:lnTo>
                    <a:pt x="1" y="688"/>
                  </a:lnTo>
                  <a:cubicBezTo>
                    <a:pt x="1" y="831"/>
                    <a:pt x="118" y="947"/>
                    <a:pt x="260" y="947"/>
                  </a:cubicBezTo>
                  <a:cubicBezTo>
                    <a:pt x="404" y="947"/>
                    <a:pt x="520" y="831"/>
                    <a:pt x="520" y="688"/>
                  </a:cubicBezTo>
                  <a:lnTo>
                    <a:pt x="520" y="260"/>
                  </a:lnTo>
                  <a:cubicBezTo>
                    <a:pt x="520" y="117"/>
                    <a:pt x="404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1953338" y="4445875"/>
              <a:ext cx="13000" cy="23700"/>
            </a:xfrm>
            <a:custGeom>
              <a:avLst/>
              <a:gdLst/>
              <a:ahLst/>
              <a:cxnLst/>
              <a:rect l="l" t="t" r="r" b="b"/>
              <a:pathLst>
                <a:path w="520" h="948" extrusionOk="0">
                  <a:moveTo>
                    <a:pt x="260" y="0"/>
                  </a:moveTo>
                  <a:cubicBezTo>
                    <a:pt x="118" y="0"/>
                    <a:pt x="1" y="116"/>
                    <a:pt x="1" y="260"/>
                  </a:cubicBezTo>
                  <a:lnTo>
                    <a:pt x="1" y="688"/>
                  </a:lnTo>
                  <a:cubicBezTo>
                    <a:pt x="1" y="830"/>
                    <a:pt x="118" y="947"/>
                    <a:pt x="260" y="947"/>
                  </a:cubicBezTo>
                  <a:cubicBezTo>
                    <a:pt x="404" y="947"/>
                    <a:pt x="520" y="830"/>
                    <a:pt x="520" y="688"/>
                  </a:cubicBezTo>
                  <a:lnTo>
                    <a:pt x="520" y="260"/>
                  </a:lnTo>
                  <a:cubicBezTo>
                    <a:pt x="520" y="116"/>
                    <a:pt x="404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1953338" y="4295925"/>
              <a:ext cx="13000" cy="23700"/>
            </a:xfrm>
            <a:custGeom>
              <a:avLst/>
              <a:gdLst/>
              <a:ahLst/>
              <a:cxnLst/>
              <a:rect l="l" t="t" r="r" b="b"/>
              <a:pathLst>
                <a:path w="520" h="948" extrusionOk="0">
                  <a:moveTo>
                    <a:pt x="260" y="1"/>
                  </a:moveTo>
                  <a:cubicBezTo>
                    <a:pt x="118" y="1"/>
                    <a:pt x="1" y="116"/>
                    <a:pt x="1" y="260"/>
                  </a:cubicBezTo>
                  <a:lnTo>
                    <a:pt x="1" y="688"/>
                  </a:lnTo>
                  <a:cubicBezTo>
                    <a:pt x="1" y="831"/>
                    <a:pt x="118" y="947"/>
                    <a:pt x="260" y="947"/>
                  </a:cubicBezTo>
                  <a:cubicBezTo>
                    <a:pt x="404" y="947"/>
                    <a:pt x="520" y="831"/>
                    <a:pt x="520" y="688"/>
                  </a:cubicBezTo>
                  <a:lnTo>
                    <a:pt x="520" y="260"/>
                  </a:lnTo>
                  <a:cubicBezTo>
                    <a:pt x="520" y="116"/>
                    <a:pt x="404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1953338" y="4258425"/>
              <a:ext cx="13000" cy="23725"/>
            </a:xfrm>
            <a:custGeom>
              <a:avLst/>
              <a:gdLst/>
              <a:ahLst/>
              <a:cxnLst/>
              <a:rect l="l" t="t" r="r" b="b"/>
              <a:pathLst>
                <a:path w="520" h="949" extrusionOk="0">
                  <a:moveTo>
                    <a:pt x="260" y="0"/>
                  </a:moveTo>
                  <a:cubicBezTo>
                    <a:pt x="118" y="0"/>
                    <a:pt x="1" y="117"/>
                    <a:pt x="1" y="261"/>
                  </a:cubicBezTo>
                  <a:lnTo>
                    <a:pt x="1" y="689"/>
                  </a:lnTo>
                  <a:cubicBezTo>
                    <a:pt x="1" y="832"/>
                    <a:pt x="118" y="948"/>
                    <a:pt x="260" y="948"/>
                  </a:cubicBezTo>
                  <a:cubicBezTo>
                    <a:pt x="404" y="948"/>
                    <a:pt x="520" y="832"/>
                    <a:pt x="520" y="689"/>
                  </a:cubicBezTo>
                  <a:lnTo>
                    <a:pt x="520" y="261"/>
                  </a:lnTo>
                  <a:cubicBezTo>
                    <a:pt x="520" y="117"/>
                    <a:pt x="404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2060288" y="4189000"/>
              <a:ext cx="23700" cy="12975"/>
            </a:xfrm>
            <a:custGeom>
              <a:avLst/>
              <a:gdLst/>
              <a:ahLst/>
              <a:cxnLst/>
              <a:rect l="l" t="t" r="r" b="b"/>
              <a:pathLst>
                <a:path w="948" h="519" extrusionOk="0">
                  <a:moveTo>
                    <a:pt x="260" y="0"/>
                  </a:moveTo>
                  <a:cubicBezTo>
                    <a:pt x="117" y="0"/>
                    <a:pt x="1" y="117"/>
                    <a:pt x="1" y="259"/>
                  </a:cubicBezTo>
                  <a:cubicBezTo>
                    <a:pt x="1" y="404"/>
                    <a:pt x="117" y="519"/>
                    <a:pt x="260" y="519"/>
                  </a:cubicBezTo>
                  <a:lnTo>
                    <a:pt x="688" y="519"/>
                  </a:lnTo>
                  <a:cubicBezTo>
                    <a:pt x="832" y="519"/>
                    <a:pt x="947" y="404"/>
                    <a:pt x="947" y="259"/>
                  </a:cubicBezTo>
                  <a:cubicBezTo>
                    <a:pt x="947" y="117"/>
                    <a:pt x="832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2097763" y="4189000"/>
              <a:ext cx="23700" cy="12975"/>
            </a:xfrm>
            <a:custGeom>
              <a:avLst/>
              <a:gdLst/>
              <a:ahLst/>
              <a:cxnLst/>
              <a:rect l="l" t="t" r="r" b="b"/>
              <a:pathLst>
                <a:path w="948" h="519" extrusionOk="0">
                  <a:moveTo>
                    <a:pt x="260" y="0"/>
                  </a:moveTo>
                  <a:cubicBezTo>
                    <a:pt x="117" y="0"/>
                    <a:pt x="1" y="117"/>
                    <a:pt x="1" y="259"/>
                  </a:cubicBezTo>
                  <a:cubicBezTo>
                    <a:pt x="1" y="404"/>
                    <a:pt x="117" y="519"/>
                    <a:pt x="260" y="519"/>
                  </a:cubicBezTo>
                  <a:lnTo>
                    <a:pt x="688" y="519"/>
                  </a:lnTo>
                  <a:cubicBezTo>
                    <a:pt x="832" y="519"/>
                    <a:pt x="947" y="404"/>
                    <a:pt x="947" y="259"/>
                  </a:cubicBezTo>
                  <a:cubicBezTo>
                    <a:pt x="947" y="117"/>
                    <a:pt x="832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2022813" y="4189000"/>
              <a:ext cx="23700" cy="12975"/>
            </a:xfrm>
            <a:custGeom>
              <a:avLst/>
              <a:gdLst/>
              <a:ahLst/>
              <a:cxnLst/>
              <a:rect l="l" t="t" r="r" b="b"/>
              <a:pathLst>
                <a:path w="948" h="519" extrusionOk="0">
                  <a:moveTo>
                    <a:pt x="260" y="0"/>
                  </a:moveTo>
                  <a:cubicBezTo>
                    <a:pt x="116" y="0"/>
                    <a:pt x="1" y="117"/>
                    <a:pt x="1" y="259"/>
                  </a:cubicBezTo>
                  <a:cubicBezTo>
                    <a:pt x="1" y="404"/>
                    <a:pt x="116" y="519"/>
                    <a:pt x="260" y="519"/>
                  </a:cubicBezTo>
                  <a:lnTo>
                    <a:pt x="688" y="519"/>
                  </a:lnTo>
                  <a:cubicBezTo>
                    <a:pt x="831" y="519"/>
                    <a:pt x="947" y="404"/>
                    <a:pt x="947" y="259"/>
                  </a:cubicBezTo>
                  <a:cubicBezTo>
                    <a:pt x="947" y="117"/>
                    <a:pt x="831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2135238" y="4189000"/>
              <a:ext cx="23725" cy="12975"/>
            </a:xfrm>
            <a:custGeom>
              <a:avLst/>
              <a:gdLst/>
              <a:ahLst/>
              <a:cxnLst/>
              <a:rect l="l" t="t" r="r" b="b"/>
              <a:pathLst>
                <a:path w="949" h="519" extrusionOk="0">
                  <a:moveTo>
                    <a:pt x="260" y="0"/>
                  </a:moveTo>
                  <a:cubicBezTo>
                    <a:pt x="117" y="0"/>
                    <a:pt x="1" y="117"/>
                    <a:pt x="1" y="259"/>
                  </a:cubicBezTo>
                  <a:cubicBezTo>
                    <a:pt x="1" y="404"/>
                    <a:pt x="117" y="519"/>
                    <a:pt x="260" y="519"/>
                  </a:cubicBezTo>
                  <a:lnTo>
                    <a:pt x="690" y="519"/>
                  </a:lnTo>
                  <a:cubicBezTo>
                    <a:pt x="832" y="519"/>
                    <a:pt x="949" y="404"/>
                    <a:pt x="949" y="259"/>
                  </a:cubicBezTo>
                  <a:cubicBezTo>
                    <a:pt x="949" y="117"/>
                    <a:pt x="832" y="0"/>
                    <a:pt x="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2247713" y="4189000"/>
              <a:ext cx="23675" cy="12975"/>
            </a:xfrm>
            <a:custGeom>
              <a:avLst/>
              <a:gdLst/>
              <a:ahLst/>
              <a:cxnLst/>
              <a:rect l="l" t="t" r="r" b="b"/>
              <a:pathLst>
                <a:path w="947" h="519" extrusionOk="0">
                  <a:moveTo>
                    <a:pt x="260" y="0"/>
                  </a:moveTo>
                  <a:cubicBezTo>
                    <a:pt x="117" y="0"/>
                    <a:pt x="0" y="117"/>
                    <a:pt x="0" y="259"/>
                  </a:cubicBezTo>
                  <a:cubicBezTo>
                    <a:pt x="0" y="404"/>
                    <a:pt x="117" y="519"/>
                    <a:pt x="260" y="519"/>
                  </a:cubicBezTo>
                  <a:lnTo>
                    <a:pt x="688" y="519"/>
                  </a:lnTo>
                  <a:cubicBezTo>
                    <a:pt x="832" y="519"/>
                    <a:pt x="947" y="404"/>
                    <a:pt x="947" y="259"/>
                  </a:cubicBezTo>
                  <a:cubicBezTo>
                    <a:pt x="947" y="117"/>
                    <a:pt x="832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2172713" y="4189000"/>
              <a:ext cx="23725" cy="12975"/>
            </a:xfrm>
            <a:custGeom>
              <a:avLst/>
              <a:gdLst/>
              <a:ahLst/>
              <a:cxnLst/>
              <a:rect l="l" t="t" r="r" b="b"/>
              <a:pathLst>
                <a:path w="949" h="519" extrusionOk="0">
                  <a:moveTo>
                    <a:pt x="262" y="0"/>
                  </a:moveTo>
                  <a:cubicBezTo>
                    <a:pt x="117" y="0"/>
                    <a:pt x="2" y="117"/>
                    <a:pt x="2" y="259"/>
                  </a:cubicBezTo>
                  <a:cubicBezTo>
                    <a:pt x="1" y="404"/>
                    <a:pt x="117" y="519"/>
                    <a:pt x="262" y="519"/>
                  </a:cubicBezTo>
                  <a:lnTo>
                    <a:pt x="690" y="519"/>
                  </a:lnTo>
                  <a:cubicBezTo>
                    <a:pt x="832" y="519"/>
                    <a:pt x="949" y="404"/>
                    <a:pt x="949" y="259"/>
                  </a:cubicBezTo>
                  <a:cubicBezTo>
                    <a:pt x="949" y="117"/>
                    <a:pt x="832" y="0"/>
                    <a:pt x="6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2285188" y="41744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289" y="519"/>
                  </a:moveTo>
                  <a:lnTo>
                    <a:pt x="2289" y="1664"/>
                  </a:lnTo>
                  <a:lnTo>
                    <a:pt x="1143" y="1664"/>
                  </a:lnTo>
                  <a:lnTo>
                    <a:pt x="1143" y="519"/>
                  </a:lnTo>
                  <a:close/>
                  <a:moveTo>
                    <a:pt x="1057" y="1"/>
                  </a:moveTo>
                  <a:cubicBezTo>
                    <a:pt x="820" y="1"/>
                    <a:pt x="625" y="194"/>
                    <a:pt x="625" y="432"/>
                  </a:cubicBezTo>
                  <a:lnTo>
                    <a:pt x="625" y="582"/>
                  </a:lnTo>
                  <a:lnTo>
                    <a:pt x="260" y="582"/>
                  </a:lnTo>
                  <a:cubicBezTo>
                    <a:pt x="117" y="582"/>
                    <a:pt x="0" y="699"/>
                    <a:pt x="0" y="841"/>
                  </a:cubicBezTo>
                  <a:cubicBezTo>
                    <a:pt x="0" y="986"/>
                    <a:pt x="117" y="1101"/>
                    <a:pt x="260" y="1101"/>
                  </a:cubicBezTo>
                  <a:lnTo>
                    <a:pt x="625" y="1101"/>
                  </a:lnTo>
                  <a:lnTo>
                    <a:pt x="625" y="1751"/>
                  </a:lnTo>
                  <a:cubicBezTo>
                    <a:pt x="625" y="1989"/>
                    <a:pt x="820" y="2182"/>
                    <a:pt x="1057" y="2182"/>
                  </a:cubicBezTo>
                  <a:lnTo>
                    <a:pt x="1708" y="2182"/>
                  </a:lnTo>
                  <a:lnTo>
                    <a:pt x="1708" y="2549"/>
                  </a:lnTo>
                  <a:cubicBezTo>
                    <a:pt x="1708" y="2692"/>
                    <a:pt x="1823" y="2808"/>
                    <a:pt x="1967" y="2808"/>
                  </a:cubicBezTo>
                  <a:cubicBezTo>
                    <a:pt x="2110" y="2808"/>
                    <a:pt x="2227" y="2692"/>
                    <a:pt x="2227" y="2549"/>
                  </a:cubicBezTo>
                  <a:lnTo>
                    <a:pt x="2227" y="2182"/>
                  </a:lnTo>
                  <a:lnTo>
                    <a:pt x="2377" y="2182"/>
                  </a:lnTo>
                  <a:cubicBezTo>
                    <a:pt x="2615" y="2182"/>
                    <a:pt x="2808" y="1989"/>
                    <a:pt x="2808" y="1751"/>
                  </a:cubicBezTo>
                  <a:lnTo>
                    <a:pt x="2808" y="432"/>
                  </a:lnTo>
                  <a:cubicBezTo>
                    <a:pt x="2808" y="194"/>
                    <a:pt x="2615" y="1"/>
                    <a:pt x="23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2210238" y="4189000"/>
              <a:ext cx="23675" cy="12975"/>
            </a:xfrm>
            <a:custGeom>
              <a:avLst/>
              <a:gdLst/>
              <a:ahLst/>
              <a:cxnLst/>
              <a:rect l="l" t="t" r="r" b="b"/>
              <a:pathLst>
                <a:path w="947" h="519" extrusionOk="0">
                  <a:moveTo>
                    <a:pt x="260" y="0"/>
                  </a:moveTo>
                  <a:cubicBezTo>
                    <a:pt x="115" y="0"/>
                    <a:pt x="0" y="117"/>
                    <a:pt x="0" y="259"/>
                  </a:cubicBezTo>
                  <a:cubicBezTo>
                    <a:pt x="0" y="404"/>
                    <a:pt x="115" y="519"/>
                    <a:pt x="260" y="519"/>
                  </a:cubicBezTo>
                  <a:lnTo>
                    <a:pt x="688" y="519"/>
                  </a:lnTo>
                  <a:cubicBezTo>
                    <a:pt x="830" y="519"/>
                    <a:pt x="947" y="404"/>
                    <a:pt x="947" y="259"/>
                  </a:cubicBezTo>
                  <a:cubicBezTo>
                    <a:pt x="947" y="117"/>
                    <a:pt x="830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2327863" y="4445825"/>
              <a:ext cx="13000" cy="23750"/>
            </a:xfrm>
            <a:custGeom>
              <a:avLst/>
              <a:gdLst/>
              <a:ahLst/>
              <a:cxnLst/>
              <a:rect l="l" t="t" r="r" b="b"/>
              <a:pathLst>
                <a:path w="520" h="950" extrusionOk="0">
                  <a:moveTo>
                    <a:pt x="260" y="1"/>
                  </a:moveTo>
                  <a:cubicBezTo>
                    <a:pt x="116" y="1"/>
                    <a:pt x="1" y="118"/>
                    <a:pt x="1" y="262"/>
                  </a:cubicBezTo>
                  <a:lnTo>
                    <a:pt x="1" y="690"/>
                  </a:lnTo>
                  <a:cubicBezTo>
                    <a:pt x="1" y="832"/>
                    <a:pt x="116" y="949"/>
                    <a:pt x="260" y="949"/>
                  </a:cubicBezTo>
                  <a:cubicBezTo>
                    <a:pt x="403" y="949"/>
                    <a:pt x="520" y="832"/>
                    <a:pt x="520" y="690"/>
                  </a:cubicBezTo>
                  <a:lnTo>
                    <a:pt x="520" y="262"/>
                  </a:lnTo>
                  <a:cubicBezTo>
                    <a:pt x="520" y="118"/>
                    <a:pt x="403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2327863" y="4408350"/>
              <a:ext cx="13000" cy="23750"/>
            </a:xfrm>
            <a:custGeom>
              <a:avLst/>
              <a:gdLst/>
              <a:ahLst/>
              <a:cxnLst/>
              <a:rect l="l" t="t" r="r" b="b"/>
              <a:pathLst>
                <a:path w="520" h="950" extrusionOk="0">
                  <a:moveTo>
                    <a:pt x="260" y="1"/>
                  </a:moveTo>
                  <a:cubicBezTo>
                    <a:pt x="116" y="1"/>
                    <a:pt x="1" y="117"/>
                    <a:pt x="1" y="260"/>
                  </a:cubicBezTo>
                  <a:lnTo>
                    <a:pt x="1" y="690"/>
                  </a:lnTo>
                  <a:cubicBezTo>
                    <a:pt x="1" y="832"/>
                    <a:pt x="116" y="949"/>
                    <a:pt x="260" y="949"/>
                  </a:cubicBezTo>
                  <a:cubicBezTo>
                    <a:pt x="403" y="949"/>
                    <a:pt x="520" y="832"/>
                    <a:pt x="520" y="690"/>
                  </a:cubicBezTo>
                  <a:lnTo>
                    <a:pt x="520" y="260"/>
                  </a:lnTo>
                  <a:cubicBezTo>
                    <a:pt x="520" y="117"/>
                    <a:pt x="403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2327863" y="4483350"/>
              <a:ext cx="13000" cy="23700"/>
            </a:xfrm>
            <a:custGeom>
              <a:avLst/>
              <a:gdLst/>
              <a:ahLst/>
              <a:cxnLst/>
              <a:rect l="l" t="t" r="r" b="b"/>
              <a:pathLst>
                <a:path w="520" h="948" extrusionOk="0">
                  <a:moveTo>
                    <a:pt x="260" y="0"/>
                  </a:moveTo>
                  <a:cubicBezTo>
                    <a:pt x="116" y="0"/>
                    <a:pt x="1" y="116"/>
                    <a:pt x="1" y="260"/>
                  </a:cubicBezTo>
                  <a:lnTo>
                    <a:pt x="1" y="688"/>
                  </a:lnTo>
                  <a:cubicBezTo>
                    <a:pt x="1" y="831"/>
                    <a:pt x="116" y="947"/>
                    <a:pt x="260" y="947"/>
                  </a:cubicBezTo>
                  <a:cubicBezTo>
                    <a:pt x="403" y="947"/>
                    <a:pt x="520" y="831"/>
                    <a:pt x="520" y="688"/>
                  </a:cubicBezTo>
                  <a:lnTo>
                    <a:pt x="520" y="260"/>
                  </a:lnTo>
                  <a:cubicBezTo>
                    <a:pt x="520" y="116"/>
                    <a:pt x="403" y="0"/>
                    <a:pt x="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2327863" y="4370875"/>
              <a:ext cx="13000" cy="23700"/>
            </a:xfrm>
            <a:custGeom>
              <a:avLst/>
              <a:gdLst/>
              <a:ahLst/>
              <a:cxnLst/>
              <a:rect l="l" t="t" r="r" b="b"/>
              <a:pathLst>
                <a:path w="520" h="948" extrusionOk="0">
                  <a:moveTo>
                    <a:pt x="260" y="1"/>
                  </a:moveTo>
                  <a:cubicBezTo>
                    <a:pt x="116" y="1"/>
                    <a:pt x="1" y="117"/>
                    <a:pt x="1" y="260"/>
                  </a:cubicBezTo>
                  <a:lnTo>
                    <a:pt x="1" y="688"/>
                  </a:lnTo>
                  <a:cubicBezTo>
                    <a:pt x="1" y="832"/>
                    <a:pt x="116" y="948"/>
                    <a:pt x="260" y="948"/>
                  </a:cubicBezTo>
                  <a:cubicBezTo>
                    <a:pt x="403" y="948"/>
                    <a:pt x="520" y="832"/>
                    <a:pt x="520" y="688"/>
                  </a:cubicBezTo>
                  <a:lnTo>
                    <a:pt x="520" y="260"/>
                  </a:lnTo>
                  <a:cubicBezTo>
                    <a:pt x="520" y="117"/>
                    <a:pt x="403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2285188" y="4520825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2289" y="1144"/>
                  </a:moveTo>
                  <a:lnTo>
                    <a:pt x="2289" y="2290"/>
                  </a:lnTo>
                  <a:lnTo>
                    <a:pt x="1145" y="2290"/>
                  </a:lnTo>
                  <a:lnTo>
                    <a:pt x="1145" y="1144"/>
                  </a:lnTo>
                  <a:close/>
                  <a:moveTo>
                    <a:pt x="1967" y="0"/>
                  </a:moveTo>
                  <a:cubicBezTo>
                    <a:pt x="1823" y="0"/>
                    <a:pt x="1708" y="117"/>
                    <a:pt x="1708" y="260"/>
                  </a:cubicBezTo>
                  <a:lnTo>
                    <a:pt x="1708" y="625"/>
                  </a:lnTo>
                  <a:lnTo>
                    <a:pt x="1057" y="625"/>
                  </a:lnTo>
                  <a:cubicBezTo>
                    <a:pt x="820" y="625"/>
                    <a:pt x="625" y="818"/>
                    <a:pt x="625" y="1058"/>
                  </a:cubicBezTo>
                  <a:lnTo>
                    <a:pt x="625" y="1707"/>
                  </a:lnTo>
                  <a:lnTo>
                    <a:pt x="260" y="1707"/>
                  </a:lnTo>
                  <a:cubicBezTo>
                    <a:pt x="117" y="1707"/>
                    <a:pt x="0" y="1823"/>
                    <a:pt x="0" y="1966"/>
                  </a:cubicBezTo>
                  <a:cubicBezTo>
                    <a:pt x="0" y="2110"/>
                    <a:pt x="117" y="2225"/>
                    <a:pt x="260" y="2225"/>
                  </a:cubicBezTo>
                  <a:lnTo>
                    <a:pt x="625" y="2225"/>
                  </a:lnTo>
                  <a:lnTo>
                    <a:pt x="625" y="2376"/>
                  </a:lnTo>
                  <a:cubicBezTo>
                    <a:pt x="625" y="2615"/>
                    <a:pt x="820" y="2808"/>
                    <a:pt x="1057" y="2808"/>
                  </a:cubicBezTo>
                  <a:lnTo>
                    <a:pt x="2377" y="2808"/>
                  </a:lnTo>
                  <a:cubicBezTo>
                    <a:pt x="2615" y="2808"/>
                    <a:pt x="2808" y="2615"/>
                    <a:pt x="2808" y="2376"/>
                  </a:cubicBezTo>
                  <a:lnTo>
                    <a:pt x="2808" y="1058"/>
                  </a:lnTo>
                  <a:cubicBezTo>
                    <a:pt x="2808" y="820"/>
                    <a:pt x="2615" y="625"/>
                    <a:pt x="2377" y="625"/>
                  </a:cubicBezTo>
                  <a:lnTo>
                    <a:pt x="2227" y="625"/>
                  </a:lnTo>
                  <a:lnTo>
                    <a:pt x="2227" y="260"/>
                  </a:lnTo>
                  <a:cubicBezTo>
                    <a:pt x="2227" y="117"/>
                    <a:pt x="2110" y="0"/>
                    <a:pt x="1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1938763" y="4174450"/>
              <a:ext cx="70225" cy="70225"/>
            </a:xfrm>
            <a:custGeom>
              <a:avLst/>
              <a:gdLst/>
              <a:ahLst/>
              <a:cxnLst/>
              <a:rect l="l" t="t" r="r" b="b"/>
              <a:pathLst>
                <a:path w="2809" h="2809" extrusionOk="0">
                  <a:moveTo>
                    <a:pt x="1666" y="519"/>
                  </a:moveTo>
                  <a:lnTo>
                    <a:pt x="1666" y="1664"/>
                  </a:lnTo>
                  <a:lnTo>
                    <a:pt x="521" y="1664"/>
                  </a:lnTo>
                  <a:lnTo>
                    <a:pt x="521" y="519"/>
                  </a:lnTo>
                  <a:close/>
                  <a:moveTo>
                    <a:pt x="434" y="1"/>
                  </a:moveTo>
                  <a:cubicBezTo>
                    <a:pt x="196" y="1"/>
                    <a:pt x="1" y="194"/>
                    <a:pt x="1" y="432"/>
                  </a:cubicBezTo>
                  <a:lnTo>
                    <a:pt x="1" y="1751"/>
                  </a:lnTo>
                  <a:cubicBezTo>
                    <a:pt x="2" y="1989"/>
                    <a:pt x="196" y="2182"/>
                    <a:pt x="434" y="2182"/>
                  </a:cubicBezTo>
                  <a:lnTo>
                    <a:pt x="584" y="2182"/>
                  </a:lnTo>
                  <a:lnTo>
                    <a:pt x="584" y="2549"/>
                  </a:lnTo>
                  <a:cubicBezTo>
                    <a:pt x="584" y="2692"/>
                    <a:pt x="701" y="2808"/>
                    <a:pt x="843" y="2808"/>
                  </a:cubicBezTo>
                  <a:cubicBezTo>
                    <a:pt x="987" y="2808"/>
                    <a:pt x="1103" y="2692"/>
                    <a:pt x="1103" y="2549"/>
                  </a:cubicBezTo>
                  <a:lnTo>
                    <a:pt x="1103" y="2182"/>
                  </a:lnTo>
                  <a:lnTo>
                    <a:pt x="1753" y="2182"/>
                  </a:lnTo>
                  <a:cubicBezTo>
                    <a:pt x="1991" y="2182"/>
                    <a:pt x="2184" y="1989"/>
                    <a:pt x="2184" y="1751"/>
                  </a:cubicBezTo>
                  <a:lnTo>
                    <a:pt x="2184" y="1101"/>
                  </a:lnTo>
                  <a:lnTo>
                    <a:pt x="2549" y="1101"/>
                  </a:lnTo>
                  <a:cubicBezTo>
                    <a:pt x="2694" y="1101"/>
                    <a:pt x="2809" y="986"/>
                    <a:pt x="2809" y="841"/>
                  </a:cubicBezTo>
                  <a:cubicBezTo>
                    <a:pt x="2809" y="699"/>
                    <a:pt x="2694" y="582"/>
                    <a:pt x="2549" y="582"/>
                  </a:cubicBezTo>
                  <a:lnTo>
                    <a:pt x="2184" y="582"/>
                  </a:lnTo>
                  <a:lnTo>
                    <a:pt x="2184" y="432"/>
                  </a:lnTo>
                  <a:cubicBezTo>
                    <a:pt x="2184" y="194"/>
                    <a:pt x="1991" y="1"/>
                    <a:pt x="1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1997663" y="4258425"/>
              <a:ext cx="385325" cy="246650"/>
            </a:xfrm>
            <a:custGeom>
              <a:avLst/>
              <a:gdLst/>
              <a:ahLst/>
              <a:cxnLst/>
              <a:rect l="l" t="t" r="r" b="b"/>
              <a:pathLst>
                <a:path w="15413" h="9866" extrusionOk="0">
                  <a:moveTo>
                    <a:pt x="13902" y="1062"/>
                  </a:moveTo>
                  <a:cubicBezTo>
                    <a:pt x="13940" y="1062"/>
                    <a:pt x="13978" y="1077"/>
                    <a:pt x="14007" y="1105"/>
                  </a:cubicBezTo>
                  <a:lnTo>
                    <a:pt x="14786" y="1884"/>
                  </a:lnTo>
                  <a:cubicBezTo>
                    <a:pt x="14845" y="1943"/>
                    <a:pt x="14845" y="2036"/>
                    <a:pt x="14786" y="2095"/>
                  </a:cubicBezTo>
                  <a:lnTo>
                    <a:pt x="13975" y="2906"/>
                  </a:lnTo>
                  <a:lnTo>
                    <a:pt x="12985" y="1918"/>
                  </a:lnTo>
                  <a:lnTo>
                    <a:pt x="13797" y="1105"/>
                  </a:lnTo>
                  <a:cubicBezTo>
                    <a:pt x="13826" y="1077"/>
                    <a:pt x="13864" y="1062"/>
                    <a:pt x="13902" y="1062"/>
                  </a:cubicBezTo>
                  <a:close/>
                  <a:moveTo>
                    <a:pt x="12618" y="2285"/>
                  </a:moveTo>
                  <a:lnTo>
                    <a:pt x="13608" y="3273"/>
                  </a:lnTo>
                  <a:lnTo>
                    <a:pt x="13223" y="3658"/>
                  </a:lnTo>
                  <a:lnTo>
                    <a:pt x="12233" y="2668"/>
                  </a:lnTo>
                  <a:lnTo>
                    <a:pt x="12618" y="2285"/>
                  </a:lnTo>
                  <a:close/>
                  <a:moveTo>
                    <a:pt x="7248" y="7790"/>
                  </a:moveTo>
                  <a:lnTo>
                    <a:pt x="8101" y="8645"/>
                  </a:lnTo>
                  <a:lnTo>
                    <a:pt x="6659" y="9232"/>
                  </a:lnTo>
                  <a:lnTo>
                    <a:pt x="7248" y="7790"/>
                  </a:lnTo>
                  <a:close/>
                  <a:moveTo>
                    <a:pt x="13468" y="0"/>
                  </a:moveTo>
                  <a:cubicBezTo>
                    <a:pt x="13324" y="0"/>
                    <a:pt x="13209" y="117"/>
                    <a:pt x="13209" y="261"/>
                  </a:cubicBezTo>
                  <a:lnTo>
                    <a:pt x="13209" y="689"/>
                  </a:lnTo>
                  <a:cubicBezTo>
                    <a:pt x="13209" y="763"/>
                    <a:pt x="13240" y="830"/>
                    <a:pt x="13290" y="878"/>
                  </a:cubicBezTo>
                  <a:lnTo>
                    <a:pt x="9321" y="4847"/>
                  </a:lnTo>
                  <a:lnTo>
                    <a:pt x="7245" y="332"/>
                  </a:lnTo>
                  <a:cubicBezTo>
                    <a:pt x="7175" y="180"/>
                    <a:pt x="7021" y="80"/>
                    <a:pt x="6852" y="80"/>
                  </a:cubicBezTo>
                  <a:lnTo>
                    <a:pt x="5335" y="80"/>
                  </a:lnTo>
                  <a:cubicBezTo>
                    <a:pt x="5166" y="80"/>
                    <a:pt x="5013" y="180"/>
                    <a:pt x="4942" y="332"/>
                  </a:cubicBezTo>
                  <a:lnTo>
                    <a:pt x="1404" y="8026"/>
                  </a:lnTo>
                  <a:lnTo>
                    <a:pt x="869" y="8026"/>
                  </a:lnTo>
                  <a:cubicBezTo>
                    <a:pt x="695" y="8026"/>
                    <a:pt x="539" y="8129"/>
                    <a:pt x="471" y="8289"/>
                  </a:cubicBezTo>
                  <a:lnTo>
                    <a:pt x="57" y="9264"/>
                  </a:lnTo>
                  <a:cubicBezTo>
                    <a:pt x="0" y="9398"/>
                    <a:pt x="14" y="9550"/>
                    <a:pt x="94" y="9671"/>
                  </a:cubicBezTo>
                  <a:cubicBezTo>
                    <a:pt x="175" y="9792"/>
                    <a:pt x="310" y="9864"/>
                    <a:pt x="454" y="9864"/>
                  </a:cubicBezTo>
                  <a:lnTo>
                    <a:pt x="1933" y="9864"/>
                  </a:lnTo>
                  <a:cubicBezTo>
                    <a:pt x="2076" y="9864"/>
                    <a:pt x="2193" y="9749"/>
                    <a:pt x="2193" y="9605"/>
                  </a:cubicBezTo>
                  <a:cubicBezTo>
                    <a:pt x="2193" y="9462"/>
                    <a:pt x="2076" y="9346"/>
                    <a:pt x="1933" y="9346"/>
                  </a:cubicBezTo>
                  <a:lnTo>
                    <a:pt x="586" y="9346"/>
                  </a:lnTo>
                  <a:lnTo>
                    <a:pt x="927" y="8543"/>
                  </a:lnTo>
                  <a:lnTo>
                    <a:pt x="1459" y="8543"/>
                  </a:lnTo>
                  <a:cubicBezTo>
                    <a:pt x="1628" y="8543"/>
                    <a:pt x="1781" y="8445"/>
                    <a:pt x="1852" y="8292"/>
                  </a:cubicBezTo>
                  <a:lnTo>
                    <a:pt x="5390" y="599"/>
                  </a:lnTo>
                  <a:lnTo>
                    <a:pt x="6797" y="599"/>
                  </a:lnTo>
                  <a:lnTo>
                    <a:pt x="7541" y="2216"/>
                  </a:lnTo>
                  <a:lnTo>
                    <a:pt x="6173" y="2216"/>
                  </a:lnTo>
                  <a:cubicBezTo>
                    <a:pt x="6004" y="2216"/>
                    <a:pt x="5850" y="2316"/>
                    <a:pt x="5780" y="2469"/>
                  </a:cubicBezTo>
                  <a:lnTo>
                    <a:pt x="5214" y="3703"/>
                  </a:lnTo>
                  <a:cubicBezTo>
                    <a:pt x="5154" y="3833"/>
                    <a:pt x="5211" y="3986"/>
                    <a:pt x="5341" y="4046"/>
                  </a:cubicBezTo>
                  <a:cubicBezTo>
                    <a:pt x="5376" y="4062"/>
                    <a:pt x="5413" y="4070"/>
                    <a:pt x="5449" y="4070"/>
                  </a:cubicBezTo>
                  <a:cubicBezTo>
                    <a:pt x="5547" y="4070"/>
                    <a:pt x="5641" y="4014"/>
                    <a:pt x="5685" y="3919"/>
                  </a:cubicBezTo>
                  <a:lnTo>
                    <a:pt x="6228" y="2734"/>
                  </a:lnTo>
                  <a:lnTo>
                    <a:pt x="7779" y="2734"/>
                  </a:lnTo>
                  <a:lnTo>
                    <a:pt x="8930" y="5238"/>
                  </a:lnTo>
                  <a:lnTo>
                    <a:pt x="8232" y="5937"/>
                  </a:lnTo>
                  <a:lnTo>
                    <a:pt x="4760" y="5937"/>
                  </a:lnTo>
                  <a:lnTo>
                    <a:pt x="5180" y="5019"/>
                  </a:lnTo>
                  <a:cubicBezTo>
                    <a:pt x="5240" y="4889"/>
                    <a:pt x="5183" y="4734"/>
                    <a:pt x="5053" y="4675"/>
                  </a:cubicBezTo>
                  <a:cubicBezTo>
                    <a:pt x="5017" y="4659"/>
                    <a:pt x="4980" y="4651"/>
                    <a:pt x="4944" y="4651"/>
                  </a:cubicBezTo>
                  <a:cubicBezTo>
                    <a:pt x="4846" y="4651"/>
                    <a:pt x="4753" y="4707"/>
                    <a:pt x="4709" y="4803"/>
                  </a:cubicBezTo>
                  <a:lnTo>
                    <a:pt x="3273" y="7931"/>
                  </a:lnTo>
                  <a:cubicBezTo>
                    <a:pt x="3211" y="8066"/>
                    <a:pt x="3222" y="8221"/>
                    <a:pt x="3302" y="8345"/>
                  </a:cubicBezTo>
                  <a:cubicBezTo>
                    <a:pt x="3382" y="8470"/>
                    <a:pt x="3517" y="8543"/>
                    <a:pt x="3666" y="8543"/>
                  </a:cubicBezTo>
                  <a:lnTo>
                    <a:pt x="4015" y="8543"/>
                  </a:lnTo>
                  <a:lnTo>
                    <a:pt x="3675" y="9346"/>
                  </a:lnTo>
                  <a:lnTo>
                    <a:pt x="3142" y="9346"/>
                  </a:lnTo>
                  <a:cubicBezTo>
                    <a:pt x="3000" y="9346"/>
                    <a:pt x="2883" y="9462"/>
                    <a:pt x="2883" y="9605"/>
                  </a:cubicBezTo>
                  <a:cubicBezTo>
                    <a:pt x="2883" y="9749"/>
                    <a:pt x="3000" y="9864"/>
                    <a:pt x="3142" y="9864"/>
                  </a:cubicBezTo>
                  <a:lnTo>
                    <a:pt x="3732" y="9864"/>
                  </a:lnTo>
                  <a:cubicBezTo>
                    <a:pt x="3905" y="9864"/>
                    <a:pt x="4061" y="9762"/>
                    <a:pt x="4129" y="9602"/>
                  </a:cubicBezTo>
                  <a:lnTo>
                    <a:pt x="4543" y="8626"/>
                  </a:lnTo>
                  <a:cubicBezTo>
                    <a:pt x="4600" y="8493"/>
                    <a:pt x="4586" y="8341"/>
                    <a:pt x="4506" y="8220"/>
                  </a:cubicBezTo>
                  <a:cubicBezTo>
                    <a:pt x="4427" y="8098"/>
                    <a:pt x="4292" y="8026"/>
                    <a:pt x="4146" y="8026"/>
                  </a:cubicBezTo>
                  <a:lnTo>
                    <a:pt x="3799" y="8026"/>
                  </a:lnTo>
                  <a:lnTo>
                    <a:pt x="4520" y="6455"/>
                  </a:lnTo>
                  <a:lnTo>
                    <a:pt x="7713" y="6455"/>
                  </a:lnTo>
                  <a:lnTo>
                    <a:pt x="6997" y="7173"/>
                  </a:lnTo>
                  <a:cubicBezTo>
                    <a:pt x="6932" y="7236"/>
                    <a:pt x="6883" y="7310"/>
                    <a:pt x="6849" y="7393"/>
                  </a:cubicBezTo>
                  <a:lnTo>
                    <a:pt x="6054" y="9338"/>
                  </a:lnTo>
                  <a:cubicBezTo>
                    <a:pt x="5996" y="9481"/>
                    <a:pt x="6030" y="9643"/>
                    <a:pt x="6139" y="9752"/>
                  </a:cubicBezTo>
                  <a:cubicBezTo>
                    <a:pt x="6211" y="9826"/>
                    <a:pt x="6309" y="9864"/>
                    <a:pt x="6407" y="9864"/>
                  </a:cubicBezTo>
                  <a:cubicBezTo>
                    <a:pt x="6456" y="9864"/>
                    <a:pt x="6506" y="9855"/>
                    <a:pt x="6553" y="9837"/>
                  </a:cubicBezTo>
                  <a:lnTo>
                    <a:pt x="8500" y="9042"/>
                  </a:lnTo>
                  <a:cubicBezTo>
                    <a:pt x="8581" y="9008"/>
                    <a:pt x="8655" y="8959"/>
                    <a:pt x="8720" y="8895"/>
                  </a:cubicBezTo>
                  <a:lnTo>
                    <a:pt x="10016" y="7598"/>
                  </a:lnTo>
                  <a:lnTo>
                    <a:pt x="10820" y="9347"/>
                  </a:lnTo>
                  <a:lnTo>
                    <a:pt x="10300" y="9347"/>
                  </a:lnTo>
                  <a:cubicBezTo>
                    <a:pt x="10157" y="9347"/>
                    <a:pt x="10041" y="9462"/>
                    <a:pt x="10041" y="9607"/>
                  </a:cubicBezTo>
                  <a:cubicBezTo>
                    <a:pt x="10041" y="9749"/>
                    <a:pt x="10157" y="9866"/>
                    <a:pt x="10300" y="9866"/>
                  </a:cubicBezTo>
                  <a:lnTo>
                    <a:pt x="11761" y="9866"/>
                  </a:lnTo>
                  <a:cubicBezTo>
                    <a:pt x="11905" y="9866"/>
                    <a:pt x="12020" y="9749"/>
                    <a:pt x="12020" y="9607"/>
                  </a:cubicBezTo>
                  <a:cubicBezTo>
                    <a:pt x="12020" y="9462"/>
                    <a:pt x="11905" y="9347"/>
                    <a:pt x="11761" y="9347"/>
                  </a:cubicBezTo>
                  <a:lnTo>
                    <a:pt x="11391" y="9347"/>
                  </a:lnTo>
                  <a:lnTo>
                    <a:pt x="10407" y="7207"/>
                  </a:lnTo>
                  <a:lnTo>
                    <a:pt x="11380" y="6234"/>
                  </a:lnTo>
                  <a:cubicBezTo>
                    <a:pt x="11481" y="6133"/>
                    <a:pt x="11481" y="5969"/>
                    <a:pt x="11380" y="5867"/>
                  </a:cubicBezTo>
                  <a:cubicBezTo>
                    <a:pt x="11329" y="5817"/>
                    <a:pt x="11263" y="5792"/>
                    <a:pt x="11197" y="5792"/>
                  </a:cubicBezTo>
                  <a:cubicBezTo>
                    <a:pt x="11130" y="5792"/>
                    <a:pt x="11064" y="5817"/>
                    <a:pt x="11013" y="5867"/>
                  </a:cubicBezTo>
                  <a:lnTo>
                    <a:pt x="8535" y="8345"/>
                  </a:lnTo>
                  <a:lnTo>
                    <a:pt x="7546" y="7356"/>
                  </a:lnTo>
                  <a:lnTo>
                    <a:pt x="11866" y="3035"/>
                  </a:lnTo>
                  <a:lnTo>
                    <a:pt x="12856" y="4025"/>
                  </a:lnTo>
                  <a:lnTo>
                    <a:pt x="11870" y="5011"/>
                  </a:lnTo>
                  <a:cubicBezTo>
                    <a:pt x="11768" y="5113"/>
                    <a:pt x="11768" y="5277"/>
                    <a:pt x="11870" y="5378"/>
                  </a:cubicBezTo>
                  <a:cubicBezTo>
                    <a:pt x="11920" y="5429"/>
                    <a:pt x="11987" y="5454"/>
                    <a:pt x="12053" y="5454"/>
                  </a:cubicBezTo>
                  <a:cubicBezTo>
                    <a:pt x="12119" y="5454"/>
                    <a:pt x="12186" y="5429"/>
                    <a:pt x="12236" y="5378"/>
                  </a:cubicBezTo>
                  <a:lnTo>
                    <a:pt x="15153" y="2461"/>
                  </a:lnTo>
                  <a:cubicBezTo>
                    <a:pt x="15412" y="2202"/>
                    <a:pt x="15412" y="1779"/>
                    <a:pt x="15153" y="1518"/>
                  </a:cubicBezTo>
                  <a:lnTo>
                    <a:pt x="14374" y="738"/>
                  </a:lnTo>
                  <a:cubicBezTo>
                    <a:pt x="14244" y="609"/>
                    <a:pt x="14074" y="544"/>
                    <a:pt x="13904" y="544"/>
                  </a:cubicBezTo>
                  <a:cubicBezTo>
                    <a:pt x="13845" y="544"/>
                    <a:pt x="13785" y="552"/>
                    <a:pt x="13728" y="568"/>
                  </a:cubicBezTo>
                  <a:lnTo>
                    <a:pt x="13728" y="261"/>
                  </a:lnTo>
                  <a:cubicBezTo>
                    <a:pt x="13728" y="117"/>
                    <a:pt x="13611" y="0"/>
                    <a:pt x="13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CAECBE4-7644-4EBC-79FD-88801C54D55A}"/>
              </a:ext>
            </a:extLst>
          </p:cNvPr>
          <p:cNvSpPr txBox="1"/>
          <p:nvPr/>
        </p:nvSpPr>
        <p:spPr>
          <a:xfrm>
            <a:off x="4953621" y="2046359"/>
            <a:ext cx="4007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important that text can still be read easily across devices and browsers.</a:t>
            </a:r>
          </a:p>
        </p:txBody>
      </p:sp>
      <p:pic>
        <p:nvPicPr>
          <p:cNvPr id="8194" name="Picture 2" descr="What is responsive web design?">
            <a:extLst>
              <a:ext uri="{FF2B5EF4-FFF2-40B4-BE49-F238E27FC236}">
                <a16:creationId xmlns:a16="http://schemas.microsoft.com/office/drawing/2014/main" id="{4648C72F-3218-9671-B972-5B94DA29B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5" y="1613109"/>
            <a:ext cx="4592091" cy="241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2"/>
          <p:cNvSpPr txBox="1">
            <a:spLocks noGrp="1"/>
          </p:cNvSpPr>
          <p:nvPr>
            <p:ph type="title"/>
          </p:nvPr>
        </p:nvSpPr>
        <p:spPr>
          <a:xfrm>
            <a:off x="618399" y="223411"/>
            <a:ext cx="810791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make websites more responsive</a:t>
            </a:r>
            <a:endParaRPr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DD00CD-C99E-7233-2FF2-0709C0FAAAF3}"/>
              </a:ext>
            </a:extLst>
          </p:cNvPr>
          <p:cNvSpPr txBox="1"/>
          <p:nvPr/>
        </p:nvSpPr>
        <p:spPr>
          <a:xfrm>
            <a:off x="2173111" y="1839530"/>
            <a:ext cx="4797778" cy="146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https://www.w3schools.com/html/html_responsive.asp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1"/>
          <p:cNvSpPr txBox="1">
            <a:spLocks noGrp="1"/>
          </p:cNvSpPr>
          <p:nvPr>
            <p:ph type="title"/>
          </p:nvPr>
        </p:nvSpPr>
        <p:spPr>
          <a:xfrm>
            <a:off x="720000" y="53609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Web Typography?</a:t>
            </a:r>
            <a:endParaRPr dirty="0"/>
          </a:p>
        </p:txBody>
      </p:sp>
      <p:sp>
        <p:nvSpPr>
          <p:cNvPr id="816" name="Google Shape;816;p31"/>
          <p:cNvSpPr txBox="1">
            <a:spLocks noGrp="1"/>
          </p:cNvSpPr>
          <p:nvPr>
            <p:ph type="title" idx="2"/>
          </p:nvPr>
        </p:nvSpPr>
        <p:spPr>
          <a:xfrm>
            <a:off x="723474" y="2061875"/>
            <a:ext cx="822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17" name="Google Shape;817;p31"/>
          <p:cNvSpPr txBox="1">
            <a:spLocks noGrp="1"/>
          </p:cNvSpPr>
          <p:nvPr>
            <p:ph type="title" idx="3"/>
          </p:nvPr>
        </p:nvSpPr>
        <p:spPr>
          <a:xfrm>
            <a:off x="5698825" y="3195452"/>
            <a:ext cx="822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18" name="Google Shape;818;p31"/>
          <p:cNvSpPr txBox="1">
            <a:spLocks noGrp="1"/>
          </p:cNvSpPr>
          <p:nvPr>
            <p:ph type="title" idx="4"/>
          </p:nvPr>
        </p:nvSpPr>
        <p:spPr>
          <a:xfrm>
            <a:off x="4030727" y="2061875"/>
            <a:ext cx="822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19" name="Google Shape;819;p31"/>
          <p:cNvSpPr txBox="1">
            <a:spLocks noGrp="1"/>
          </p:cNvSpPr>
          <p:nvPr>
            <p:ph type="title" idx="5"/>
          </p:nvPr>
        </p:nvSpPr>
        <p:spPr>
          <a:xfrm>
            <a:off x="2391587" y="3195450"/>
            <a:ext cx="822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1821B7-81CF-3704-AD44-8BE8D65A006D}"/>
              </a:ext>
            </a:extLst>
          </p:cNvPr>
          <p:cNvSpPr txBox="1"/>
          <p:nvPr/>
        </p:nvSpPr>
        <p:spPr>
          <a:xfrm>
            <a:off x="1134474" y="1640273"/>
            <a:ext cx="5880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Typography</a:t>
            </a: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refers to how text looks to readers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015F4-7B72-6E54-6E98-288E24C8B95C}"/>
              </a:ext>
            </a:extLst>
          </p:cNvPr>
          <p:cNvSpPr txBox="1"/>
          <p:nvPr/>
        </p:nvSpPr>
        <p:spPr>
          <a:xfrm>
            <a:off x="2540390" y="2509475"/>
            <a:ext cx="5880136" cy="175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“Typography plays a critical role on any website by ensuring we can comfortably read and process all its text-based content. </a:t>
            </a:r>
            <a:r>
              <a:rPr lang="en-US" b="1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website’s typography works, we won’t notice. If it fails, chances are we’ll bounce off the page.”</a:t>
            </a:r>
            <a:r>
              <a:rPr lang="en-US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US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hubspot</a:t>
            </a: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8"/>
          <p:cNvSpPr txBox="1">
            <a:spLocks noGrp="1"/>
          </p:cNvSpPr>
          <p:nvPr>
            <p:ph type="title"/>
          </p:nvPr>
        </p:nvSpPr>
        <p:spPr>
          <a:xfrm>
            <a:off x="2117600" y="692400"/>
            <a:ext cx="49086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273" name="Google Shape;1273;p48"/>
          <p:cNvGrpSpPr/>
          <p:nvPr/>
        </p:nvGrpSpPr>
        <p:grpSpPr>
          <a:xfrm>
            <a:off x="7376839" y="-199015"/>
            <a:ext cx="1982151" cy="1257330"/>
            <a:chOff x="974250" y="2843975"/>
            <a:chExt cx="2430000" cy="1541413"/>
          </a:xfrm>
        </p:grpSpPr>
        <p:sp>
          <p:nvSpPr>
            <p:cNvPr id="1274" name="Google Shape;1274;p48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75" name="Google Shape;1275;p48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48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48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48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48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48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48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48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3" name="Google Shape;1283;p48"/>
          <p:cNvGrpSpPr/>
          <p:nvPr/>
        </p:nvGrpSpPr>
        <p:grpSpPr>
          <a:xfrm>
            <a:off x="7470326" y="692405"/>
            <a:ext cx="1159030" cy="679335"/>
            <a:chOff x="7470326" y="692405"/>
            <a:chExt cx="1159030" cy="679335"/>
          </a:xfrm>
        </p:grpSpPr>
        <p:sp>
          <p:nvSpPr>
            <p:cNvPr id="1284" name="Google Shape;1284;p48"/>
            <p:cNvSpPr/>
            <p:nvPr/>
          </p:nvSpPr>
          <p:spPr>
            <a:xfrm>
              <a:off x="7470326" y="835974"/>
              <a:ext cx="1159030" cy="535766"/>
            </a:xfrm>
            <a:custGeom>
              <a:avLst/>
              <a:gdLst/>
              <a:ahLst/>
              <a:cxnLst/>
              <a:rect l="l" t="t" r="r" b="b"/>
              <a:pathLst>
                <a:path w="28506" h="13177" extrusionOk="0">
                  <a:moveTo>
                    <a:pt x="26066" y="2901"/>
                  </a:moveTo>
                  <a:cubicBezTo>
                    <a:pt x="23504" y="1151"/>
                    <a:pt x="19170" y="0"/>
                    <a:pt x="14254" y="0"/>
                  </a:cubicBezTo>
                  <a:cubicBezTo>
                    <a:pt x="9287" y="0"/>
                    <a:pt x="4917" y="1175"/>
                    <a:pt x="2365" y="2955"/>
                  </a:cubicBezTo>
                  <a:lnTo>
                    <a:pt x="12" y="2960"/>
                  </a:lnTo>
                  <a:lnTo>
                    <a:pt x="1" y="6588"/>
                  </a:lnTo>
                  <a:cubicBezTo>
                    <a:pt x="1" y="10227"/>
                    <a:pt x="6381" y="13176"/>
                    <a:pt x="14254" y="13176"/>
                  </a:cubicBezTo>
                  <a:cubicBezTo>
                    <a:pt x="22125" y="13176"/>
                    <a:pt x="28505" y="10227"/>
                    <a:pt x="28505" y="6588"/>
                  </a:cubicBezTo>
                  <a:lnTo>
                    <a:pt x="28505" y="289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7470326" y="692405"/>
              <a:ext cx="1159030" cy="535766"/>
            </a:xfrm>
            <a:custGeom>
              <a:avLst/>
              <a:gdLst/>
              <a:ahLst/>
              <a:cxnLst/>
              <a:rect l="l" t="t" r="r" b="b"/>
              <a:pathLst>
                <a:path w="28506" h="13177" extrusionOk="0">
                  <a:moveTo>
                    <a:pt x="14254" y="0"/>
                  </a:moveTo>
                  <a:cubicBezTo>
                    <a:pt x="6381" y="0"/>
                    <a:pt x="1" y="2950"/>
                    <a:pt x="1" y="6588"/>
                  </a:cubicBezTo>
                  <a:cubicBezTo>
                    <a:pt x="1" y="10227"/>
                    <a:pt x="6381" y="13176"/>
                    <a:pt x="14254" y="13176"/>
                  </a:cubicBezTo>
                  <a:cubicBezTo>
                    <a:pt x="22125" y="13176"/>
                    <a:pt x="28505" y="10227"/>
                    <a:pt x="28505" y="6588"/>
                  </a:cubicBezTo>
                  <a:cubicBezTo>
                    <a:pt x="28505" y="2950"/>
                    <a:pt x="22125" y="0"/>
                    <a:pt x="14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6" name="Google Shape;1286;p48"/>
            <p:cNvGrpSpPr/>
            <p:nvPr/>
          </p:nvGrpSpPr>
          <p:grpSpPr>
            <a:xfrm>
              <a:off x="7702329" y="768520"/>
              <a:ext cx="712190" cy="355850"/>
              <a:chOff x="4221849" y="931979"/>
              <a:chExt cx="567045" cy="283328"/>
            </a:xfrm>
          </p:grpSpPr>
          <p:sp>
            <p:nvSpPr>
              <p:cNvPr id="1287" name="Google Shape;1287;p48"/>
              <p:cNvSpPr/>
              <p:nvPr/>
            </p:nvSpPr>
            <p:spPr>
              <a:xfrm>
                <a:off x="4232662" y="1132724"/>
                <a:ext cx="544344" cy="82582"/>
              </a:xfrm>
              <a:custGeom>
                <a:avLst/>
                <a:gdLst/>
                <a:ahLst/>
                <a:cxnLst/>
                <a:rect l="l" t="t" r="r" b="b"/>
                <a:pathLst>
                  <a:path w="16815" h="2551" extrusionOk="0">
                    <a:moveTo>
                      <a:pt x="171" y="0"/>
                    </a:moveTo>
                    <a:cubicBezTo>
                      <a:pt x="171" y="0"/>
                      <a:pt x="171" y="0"/>
                      <a:pt x="171" y="0"/>
                    </a:cubicBezTo>
                    <a:lnTo>
                      <a:pt x="171" y="0"/>
                    </a:lnTo>
                    <a:lnTo>
                      <a:pt x="171" y="0"/>
                    </a:lnTo>
                    <a:close/>
                    <a:moveTo>
                      <a:pt x="171" y="0"/>
                    </a:moveTo>
                    <a:lnTo>
                      <a:pt x="0" y="195"/>
                    </a:lnTo>
                    <a:cubicBezTo>
                      <a:pt x="0" y="195"/>
                      <a:pt x="53" y="242"/>
                      <a:pt x="161" y="324"/>
                    </a:cubicBezTo>
                    <a:cubicBezTo>
                      <a:pt x="267" y="404"/>
                      <a:pt x="424" y="518"/>
                      <a:pt x="632" y="646"/>
                    </a:cubicBezTo>
                    <a:cubicBezTo>
                      <a:pt x="839" y="777"/>
                      <a:pt x="1098" y="923"/>
                      <a:pt x="1402" y="1074"/>
                    </a:cubicBezTo>
                    <a:cubicBezTo>
                      <a:pt x="1706" y="1226"/>
                      <a:pt x="2056" y="1380"/>
                      <a:pt x="2447" y="1527"/>
                    </a:cubicBezTo>
                    <a:cubicBezTo>
                      <a:pt x="2836" y="1674"/>
                      <a:pt x="3266" y="1816"/>
                      <a:pt x="3727" y="1939"/>
                    </a:cubicBezTo>
                    <a:cubicBezTo>
                      <a:pt x="3955" y="2008"/>
                      <a:pt x="4195" y="2057"/>
                      <a:pt x="4439" y="2113"/>
                    </a:cubicBezTo>
                    <a:cubicBezTo>
                      <a:pt x="4683" y="2174"/>
                      <a:pt x="4934" y="2219"/>
                      <a:pt x="5190" y="2260"/>
                    </a:cubicBezTo>
                    <a:cubicBezTo>
                      <a:pt x="5445" y="2308"/>
                      <a:pt x="5706" y="2351"/>
                      <a:pt x="5972" y="2379"/>
                    </a:cubicBezTo>
                    <a:cubicBezTo>
                      <a:pt x="6238" y="2407"/>
                      <a:pt x="6505" y="2454"/>
                      <a:pt x="6777" y="2468"/>
                    </a:cubicBezTo>
                    <a:cubicBezTo>
                      <a:pt x="7049" y="2486"/>
                      <a:pt x="7323" y="2506"/>
                      <a:pt x="7598" y="2526"/>
                    </a:cubicBezTo>
                    <a:cubicBezTo>
                      <a:pt x="7873" y="2533"/>
                      <a:pt x="8150" y="2539"/>
                      <a:pt x="8428" y="2546"/>
                    </a:cubicBezTo>
                    <a:cubicBezTo>
                      <a:pt x="8504" y="2549"/>
                      <a:pt x="8580" y="2551"/>
                      <a:pt x="8657" y="2551"/>
                    </a:cubicBezTo>
                    <a:cubicBezTo>
                      <a:pt x="8857" y="2551"/>
                      <a:pt x="9059" y="2541"/>
                      <a:pt x="9255" y="2538"/>
                    </a:cubicBezTo>
                    <a:cubicBezTo>
                      <a:pt x="9530" y="2531"/>
                      <a:pt x="9802" y="2528"/>
                      <a:pt x="10075" y="2503"/>
                    </a:cubicBezTo>
                    <a:cubicBezTo>
                      <a:pt x="10347" y="2480"/>
                      <a:pt x="10620" y="2469"/>
                      <a:pt x="10885" y="2437"/>
                    </a:cubicBezTo>
                    <a:cubicBezTo>
                      <a:pt x="11151" y="2403"/>
                      <a:pt x="11413" y="2369"/>
                      <a:pt x="11670" y="2337"/>
                    </a:cubicBezTo>
                    <a:cubicBezTo>
                      <a:pt x="11926" y="2291"/>
                      <a:pt x="12178" y="2245"/>
                      <a:pt x="12424" y="2201"/>
                    </a:cubicBezTo>
                    <a:cubicBezTo>
                      <a:pt x="12670" y="2152"/>
                      <a:pt x="12907" y="2088"/>
                      <a:pt x="13140" y="2034"/>
                    </a:cubicBezTo>
                    <a:cubicBezTo>
                      <a:pt x="13602" y="1912"/>
                      <a:pt x="14032" y="1774"/>
                      <a:pt x="14423" y="1626"/>
                    </a:cubicBezTo>
                    <a:cubicBezTo>
                      <a:pt x="14618" y="1552"/>
                      <a:pt x="14801" y="1468"/>
                      <a:pt x="14976" y="1394"/>
                    </a:cubicBezTo>
                    <a:cubicBezTo>
                      <a:pt x="15148" y="1313"/>
                      <a:pt x="15310" y="1230"/>
                      <a:pt x="15462" y="1155"/>
                    </a:cubicBezTo>
                    <a:cubicBezTo>
                      <a:pt x="15761" y="989"/>
                      <a:pt x="16016" y="835"/>
                      <a:pt x="16215" y="690"/>
                    </a:cubicBezTo>
                    <a:cubicBezTo>
                      <a:pt x="16415" y="547"/>
                      <a:pt x="16566" y="423"/>
                      <a:pt x="16663" y="331"/>
                    </a:cubicBezTo>
                    <a:cubicBezTo>
                      <a:pt x="16762" y="242"/>
                      <a:pt x="16815" y="181"/>
                      <a:pt x="16815" y="181"/>
                    </a:cubicBezTo>
                    <a:lnTo>
                      <a:pt x="16619" y="14"/>
                    </a:lnTo>
                    <a:cubicBezTo>
                      <a:pt x="16619" y="14"/>
                      <a:pt x="16582" y="57"/>
                      <a:pt x="16489" y="141"/>
                    </a:cubicBezTo>
                    <a:cubicBezTo>
                      <a:pt x="16399" y="225"/>
                      <a:pt x="16256" y="343"/>
                      <a:pt x="16065" y="480"/>
                    </a:cubicBezTo>
                    <a:cubicBezTo>
                      <a:pt x="15874" y="617"/>
                      <a:pt x="15629" y="767"/>
                      <a:pt x="15341" y="927"/>
                    </a:cubicBezTo>
                    <a:cubicBezTo>
                      <a:pt x="15192" y="1000"/>
                      <a:pt x="15037" y="1080"/>
                      <a:pt x="14869" y="1159"/>
                    </a:cubicBezTo>
                    <a:cubicBezTo>
                      <a:pt x="14697" y="1230"/>
                      <a:pt x="14521" y="1313"/>
                      <a:pt x="14330" y="1384"/>
                    </a:cubicBezTo>
                    <a:cubicBezTo>
                      <a:pt x="13949" y="1530"/>
                      <a:pt x="13527" y="1665"/>
                      <a:pt x="13075" y="1785"/>
                    </a:cubicBezTo>
                    <a:cubicBezTo>
                      <a:pt x="12847" y="1837"/>
                      <a:pt x="12614" y="1899"/>
                      <a:pt x="12373" y="1948"/>
                    </a:cubicBezTo>
                    <a:cubicBezTo>
                      <a:pt x="12130" y="1991"/>
                      <a:pt x="11883" y="2036"/>
                      <a:pt x="11632" y="2081"/>
                    </a:cubicBezTo>
                    <a:cubicBezTo>
                      <a:pt x="11377" y="2113"/>
                      <a:pt x="11119" y="2146"/>
                      <a:pt x="10858" y="2180"/>
                    </a:cubicBezTo>
                    <a:cubicBezTo>
                      <a:pt x="10597" y="2211"/>
                      <a:pt x="10331" y="2222"/>
                      <a:pt x="10063" y="2245"/>
                    </a:cubicBezTo>
                    <a:cubicBezTo>
                      <a:pt x="9798" y="2270"/>
                      <a:pt x="9523" y="2274"/>
                      <a:pt x="9249" y="2280"/>
                    </a:cubicBezTo>
                    <a:cubicBezTo>
                      <a:pt x="9046" y="2283"/>
                      <a:pt x="8847" y="2293"/>
                      <a:pt x="8647" y="2293"/>
                    </a:cubicBezTo>
                    <a:cubicBezTo>
                      <a:pt x="8575" y="2293"/>
                      <a:pt x="8503" y="2291"/>
                      <a:pt x="8430" y="2288"/>
                    </a:cubicBezTo>
                    <a:cubicBezTo>
                      <a:pt x="8157" y="2281"/>
                      <a:pt x="7883" y="2275"/>
                      <a:pt x="7610" y="2268"/>
                    </a:cubicBezTo>
                    <a:cubicBezTo>
                      <a:pt x="7339" y="2248"/>
                      <a:pt x="7069" y="2230"/>
                      <a:pt x="6800" y="2210"/>
                    </a:cubicBezTo>
                    <a:cubicBezTo>
                      <a:pt x="6531" y="2197"/>
                      <a:pt x="6268" y="2151"/>
                      <a:pt x="6005" y="2123"/>
                    </a:cubicBezTo>
                    <a:cubicBezTo>
                      <a:pt x="5743" y="2096"/>
                      <a:pt x="5486" y="2053"/>
                      <a:pt x="5235" y="2007"/>
                    </a:cubicBezTo>
                    <a:cubicBezTo>
                      <a:pt x="4981" y="1964"/>
                      <a:pt x="4733" y="1920"/>
                      <a:pt x="4495" y="1861"/>
                    </a:cubicBezTo>
                    <a:cubicBezTo>
                      <a:pt x="4255" y="1806"/>
                      <a:pt x="4019" y="1758"/>
                      <a:pt x="3795" y="1690"/>
                    </a:cubicBezTo>
                    <a:cubicBezTo>
                      <a:pt x="3341" y="1570"/>
                      <a:pt x="2920" y="1431"/>
                      <a:pt x="2538" y="1286"/>
                    </a:cubicBezTo>
                    <a:cubicBezTo>
                      <a:pt x="2156" y="1142"/>
                      <a:pt x="1813" y="992"/>
                      <a:pt x="1518" y="842"/>
                    </a:cubicBezTo>
                    <a:cubicBezTo>
                      <a:pt x="1220" y="696"/>
                      <a:pt x="969" y="555"/>
                      <a:pt x="770" y="427"/>
                    </a:cubicBezTo>
                    <a:cubicBezTo>
                      <a:pt x="568" y="304"/>
                      <a:pt x="418" y="195"/>
                      <a:pt x="318" y="119"/>
                    </a:cubicBezTo>
                    <a:cubicBezTo>
                      <a:pt x="222" y="46"/>
                      <a:pt x="171" y="1"/>
                      <a:pt x="1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4221849" y="1121200"/>
                <a:ext cx="34541" cy="34541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7" extrusionOk="0">
                    <a:moveTo>
                      <a:pt x="533" y="1"/>
                    </a:moveTo>
                    <a:cubicBezTo>
                      <a:pt x="239" y="1"/>
                      <a:pt x="0" y="240"/>
                      <a:pt x="0" y="534"/>
                    </a:cubicBezTo>
                    <a:cubicBezTo>
                      <a:pt x="0" y="828"/>
                      <a:pt x="239" y="1067"/>
                      <a:pt x="533" y="1067"/>
                    </a:cubicBezTo>
                    <a:cubicBezTo>
                      <a:pt x="827" y="1067"/>
                      <a:pt x="1066" y="828"/>
                      <a:pt x="1066" y="534"/>
                    </a:cubicBezTo>
                    <a:cubicBezTo>
                      <a:pt x="1066" y="240"/>
                      <a:pt x="827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4754353" y="1121200"/>
                <a:ext cx="34541" cy="34541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7" extrusionOk="0">
                    <a:moveTo>
                      <a:pt x="533" y="1"/>
                    </a:moveTo>
                    <a:cubicBezTo>
                      <a:pt x="239" y="1"/>
                      <a:pt x="1" y="240"/>
                      <a:pt x="1" y="534"/>
                    </a:cubicBezTo>
                    <a:cubicBezTo>
                      <a:pt x="1" y="828"/>
                      <a:pt x="239" y="1067"/>
                      <a:pt x="533" y="1067"/>
                    </a:cubicBezTo>
                    <a:cubicBezTo>
                      <a:pt x="827" y="1067"/>
                      <a:pt x="1066" y="828"/>
                      <a:pt x="1066" y="534"/>
                    </a:cubicBezTo>
                    <a:cubicBezTo>
                      <a:pt x="1066" y="240"/>
                      <a:pt x="827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4326382" y="931979"/>
                <a:ext cx="100387" cy="122141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773" extrusionOk="0">
                    <a:moveTo>
                      <a:pt x="1550" y="1"/>
                    </a:moveTo>
                    <a:cubicBezTo>
                      <a:pt x="1208" y="1"/>
                      <a:pt x="892" y="179"/>
                      <a:pt x="636" y="477"/>
                    </a:cubicBezTo>
                    <a:cubicBezTo>
                      <a:pt x="933" y="658"/>
                      <a:pt x="1131" y="984"/>
                      <a:pt x="1131" y="1358"/>
                    </a:cubicBezTo>
                    <a:cubicBezTo>
                      <a:pt x="1131" y="1928"/>
                      <a:pt x="668" y="2390"/>
                      <a:pt x="97" y="2390"/>
                    </a:cubicBezTo>
                    <a:cubicBezTo>
                      <a:pt x="65" y="2390"/>
                      <a:pt x="34" y="2389"/>
                      <a:pt x="3" y="2386"/>
                    </a:cubicBezTo>
                    <a:cubicBezTo>
                      <a:pt x="2" y="2409"/>
                      <a:pt x="1" y="2432"/>
                      <a:pt x="1" y="2455"/>
                    </a:cubicBezTo>
                    <a:cubicBezTo>
                      <a:pt x="1" y="2940"/>
                      <a:pt x="91" y="3391"/>
                      <a:pt x="244" y="3772"/>
                    </a:cubicBezTo>
                    <a:cubicBezTo>
                      <a:pt x="524" y="3421"/>
                      <a:pt x="1018" y="3187"/>
                      <a:pt x="1582" y="3187"/>
                    </a:cubicBezTo>
                    <a:cubicBezTo>
                      <a:pt x="2118" y="3187"/>
                      <a:pt x="2591" y="3398"/>
                      <a:pt x="2878" y="3720"/>
                    </a:cubicBezTo>
                    <a:cubicBezTo>
                      <a:pt x="3018" y="3350"/>
                      <a:pt x="3100" y="2918"/>
                      <a:pt x="3100" y="2455"/>
                    </a:cubicBezTo>
                    <a:cubicBezTo>
                      <a:pt x="3100" y="1100"/>
                      <a:pt x="2407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4591937" y="931979"/>
                <a:ext cx="100355" cy="123372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811" extrusionOk="0">
                    <a:moveTo>
                      <a:pt x="1550" y="1"/>
                    </a:moveTo>
                    <a:cubicBezTo>
                      <a:pt x="1218" y="1"/>
                      <a:pt x="910" y="169"/>
                      <a:pt x="658" y="451"/>
                    </a:cubicBezTo>
                    <a:cubicBezTo>
                      <a:pt x="978" y="626"/>
                      <a:pt x="1196" y="967"/>
                      <a:pt x="1196" y="1358"/>
                    </a:cubicBezTo>
                    <a:cubicBezTo>
                      <a:pt x="1196" y="1928"/>
                      <a:pt x="732" y="2390"/>
                      <a:pt x="162" y="2390"/>
                    </a:cubicBezTo>
                    <a:cubicBezTo>
                      <a:pt x="108" y="2390"/>
                      <a:pt x="54" y="2385"/>
                      <a:pt x="2" y="2377"/>
                    </a:cubicBezTo>
                    <a:cubicBezTo>
                      <a:pt x="2" y="2404"/>
                      <a:pt x="0" y="2429"/>
                      <a:pt x="0" y="2455"/>
                    </a:cubicBezTo>
                    <a:cubicBezTo>
                      <a:pt x="0" y="2957"/>
                      <a:pt x="96" y="3422"/>
                      <a:pt x="258" y="3811"/>
                    </a:cubicBezTo>
                    <a:cubicBezTo>
                      <a:pt x="531" y="3439"/>
                      <a:pt x="1041" y="3187"/>
                      <a:pt x="1626" y="3187"/>
                    </a:cubicBezTo>
                    <a:cubicBezTo>
                      <a:pt x="2143" y="3187"/>
                      <a:pt x="2601" y="3385"/>
                      <a:pt x="2889" y="3688"/>
                    </a:cubicBezTo>
                    <a:cubicBezTo>
                      <a:pt x="3023" y="3326"/>
                      <a:pt x="3100" y="2905"/>
                      <a:pt x="3100" y="2455"/>
                    </a:cubicBezTo>
                    <a:cubicBezTo>
                      <a:pt x="3100" y="1100"/>
                      <a:pt x="2406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92" name="Google Shape;1292;p48"/>
          <p:cNvSpPr/>
          <p:nvPr/>
        </p:nvSpPr>
        <p:spPr>
          <a:xfrm>
            <a:off x="878039" y="684725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8"/>
          <p:cNvSpPr/>
          <p:nvPr/>
        </p:nvSpPr>
        <p:spPr>
          <a:xfrm>
            <a:off x="1114439" y="684730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8"/>
          <p:cNvSpPr/>
          <p:nvPr/>
        </p:nvSpPr>
        <p:spPr>
          <a:xfrm>
            <a:off x="1350839" y="684735"/>
            <a:ext cx="157198" cy="157151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8"/>
          <p:cNvSpPr/>
          <p:nvPr/>
        </p:nvSpPr>
        <p:spPr>
          <a:xfrm>
            <a:off x="8135903" y="4309602"/>
            <a:ext cx="125100" cy="125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48"/>
          <p:cNvSpPr/>
          <p:nvPr/>
        </p:nvSpPr>
        <p:spPr>
          <a:xfrm>
            <a:off x="8135903" y="4113151"/>
            <a:ext cx="125100" cy="12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48"/>
          <p:cNvSpPr/>
          <p:nvPr/>
        </p:nvSpPr>
        <p:spPr>
          <a:xfrm>
            <a:off x="8135903" y="3916700"/>
            <a:ext cx="125100" cy="125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9208C-AEBB-AB46-069D-1523D871226C}"/>
              </a:ext>
            </a:extLst>
          </p:cNvPr>
          <p:cNvSpPr/>
          <p:nvPr/>
        </p:nvSpPr>
        <p:spPr>
          <a:xfrm>
            <a:off x="878039" y="1751101"/>
            <a:ext cx="7489875" cy="269999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*https://fonts.google.com/knowledge/using_type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*https://blog.hubspot.com/website/website-typography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*https://www.accessibility-designer-guide.com/docs/design-rules/typography/#for-which-users-can-incorrect-typography-be-a-problem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*https://perthdigitaledge.com.au/blog/10-key-web-design-strategies-to-improve-user-readability/#:~:text=Choose%20the%20right%20fonts%20and%20font%20sizes%20for,test%20readability%20with%20tools%20to%20optimise%20website%20performance.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*https://audit.deque.com/summary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*https://www.w3.org/WAI/standards-guidelines/wcag/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*https://opendyslexic.org/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*https://designmodo.com/font-psychology/</a:t>
            </a:r>
          </a:p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CD915-5BE5-389A-519C-837E2CF0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49" y="437933"/>
            <a:ext cx="4930551" cy="572700"/>
          </a:xfrm>
        </p:spPr>
        <p:txBody>
          <a:bodyPr/>
          <a:lstStyle/>
          <a:p>
            <a:r>
              <a:rPr lang="en-US" dirty="0"/>
              <a:t>Why Typography?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9327C7-3BB2-75B2-6F1E-9F2ADE35E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4" y="1564399"/>
            <a:ext cx="6037531" cy="2939867"/>
          </a:xfrm>
        </p:spPr>
        <p:txBody>
          <a:bodyPr/>
          <a:lstStyle/>
          <a:p>
            <a:pPr marL="381000" indent="-228600">
              <a:buAutoNum type="arabicParenR"/>
            </a:pPr>
            <a:r>
              <a:rPr lang="en-US" sz="2800" dirty="0"/>
              <a:t>Readability</a:t>
            </a:r>
          </a:p>
          <a:p>
            <a:pPr marL="381000" indent="-228600">
              <a:buAutoNum type="arabicParenR"/>
            </a:pPr>
            <a:r>
              <a:rPr lang="en-US" sz="2800" dirty="0"/>
              <a:t>Accessibility</a:t>
            </a:r>
          </a:p>
          <a:p>
            <a:pPr marL="381000" indent="-228600">
              <a:buAutoNum type="arabicParenR"/>
            </a:pPr>
            <a:r>
              <a:rPr lang="en-US" sz="2800" dirty="0"/>
              <a:t>Responsive Web Design</a:t>
            </a:r>
          </a:p>
        </p:txBody>
      </p:sp>
    </p:spTree>
    <p:extLst>
      <p:ext uri="{BB962C8B-B14F-4D97-AF65-F5344CB8AC3E}">
        <p14:creationId xmlns:p14="http://schemas.microsoft.com/office/powerpoint/2010/main" val="49126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33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33"/>
          <p:cNvGrpSpPr/>
          <p:nvPr/>
        </p:nvGrpSpPr>
        <p:grpSpPr>
          <a:xfrm>
            <a:off x="7344089" y="-129565"/>
            <a:ext cx="1982151" cy="1257330"/>
            <a:chOff x="974250" y="2843975"/>
            <a:chExt cx="2430000" cy="1541413"/>
          </a:xfrm>
        </p:grpSpPr>
        <p:sp>
          <p:nvSpPr>
            <p:cNvPr id="846" name="Google Shape;846;p33"/>
            <p:cNvSpPr/>
            <p:nvPr/>
          </p:nvSpPr>
          <p:spPr>
            <a:xfrm>
              <a:off x="974250" y="2843975"/>
              <a:ext cx="2430000" cy="15393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47" name="Google Shape;847;p33"/>
            <p:cNvCxnSpPr/>
            <p:nvPr/>
          </p:nvCxnSpPr>
          <p:spPr>
            <a:xfrm rot="10800000">
              <a:off x="981450" y="3231331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3"/>
            <p:cNvCxnSpPr/>
            <p:nvPr/>
          </p:nvCxnSpPr>
          <p:spPr>
            <a:xfrm>
              <a:off x="299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3"/>
            <p:cNvCxnSpPr/>
            <p:nvPr/>
          </p:nvCxnSpPr>
          <p:spPr>
            <a:xfrm>
              <a:off x="259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3"/>
            <p:cNvCxnSpPr/>
            <p:nvPr/>
          </p:nvCxnSpPr>
          <p:spPr>
            <a:xfrm>
              <a:off x="218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3"/>
            <p:cNvCxnSpPr/>
            <p:nvPr/>
          </p:nvCxnSpPr>
          <p:spPr>
            <a:xfrm>
              <a:off x="1379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3"/>
            <p:cNvCxnSpPr/>
            <p:nvPr/>
          </p:nvCxnSpPr>
          <p:spPr>
            <a:xfrm>
              <a:off x="1784250" y="2845188"/>
              <a:ext cx="0" cy="15402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3"/>
            <p:cNvCxnSpPr/>
            <p:nvPr/>
          </p:nvCxnSpPr>
          <p:spPr>
            <a:xfrm rot="10800000">
              <a:off x="977850" y="3615313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3"/>
            <p:cNvCxnSpPr/>
            <p:nvPr/>
          </p:nvCxnSpPr>
          <p:spPr>
            <a:xfrm rot="10800000">
              <a:off x="977850" y="3999294"/>
              <a:ext cx="2422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5" name="Google Shape;855;p33"/>
          <p:cNvSpPr/>
          <p:nvPr/>
        </p:nvSpPr>
        <p:spPr>
          <a:xfrm>
            <a:off x="3628269" y="2106582"/>
            <a:ext cx="1062300" cy="1062000"/>
          </a:xfrm>
          <a:prstGeom prst="ellipse">
            <a:avLst/>
          </a:prstGeom>
          <a:solidFill>
            <a:srgbClr val="FFEB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6" name="Google Shape;856;p33"/>
          <p:cNvSpPr txBox="1">
            <a:spLocks noGrp="1"/>
          </p:cNvSpPr>
          <p:nvPr>
            <p:ph type="title"/>
          </p:nvPr>
        </p:nvSpPr>
        <p:spPr>
          <a:xfrm>
            <a:off x="4745005" y="1464127"/>
            <a:ext cx="3345520" cy="17994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Readability</a:t>
            </a:r>
            <a:endParaRPr dirty="0"/>
          </a:p>
        </p:txBody>
      </p:sp>
      <p:sp>
        <p:nvSpPr>
          <p:cNvPr id="857" name="Google Shape;857;p33"/>
          <p:cNvSpPr txBox="1">
            <a:spLocks noGrp="1"/>
          </p:cNvSpPr>
          <p:nvPr>
            <p:ph type="title" idx="2"/>
          </p:nvPr>
        </p:nvSpPr>
        <p:spPr>
          <a:xfrm>
            <a:off x="3444205" y="2288982"/>
            <a:ext cx="1300800" cy="6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858" name="Google Shape;858;p3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7146" r="27151"/>
          <a:stretch/>
        </p:blipFill>
        <p:spPr>
          <a:xfrm>
            <a:off x="713225" y="539500"/>
            <a:ext cx="2787000" cy="4064400"/>
          </a:xfrm>
          <a:prstGeom prst="rect">
            <a:avLst/>
          </a:prstGeom>
        </p:spPr>
      </p:pic>
      <p:grpSp>
        <p:nvGrpSpPr>
          <p:cNvPr id="859" name="Google Shape;859;p33"/>
          <p:cNvGrpSpPr/>
          <p:nvPr/>
        </p:nvGrpSpPr>
        <p:grpSpPr>
          <a:xfrm>
            <a:off x="460486" y="351756"/>
            <a:ext cx="505466" cy="1176517"/>
            <a:chOff x="1149221" y="650004"/>
            <a:chExt cx="802200" cy="1867191"/>
          </a:xfrm>
        </p:grpSpPr>
        <p:sp>
          <p:nvSpPr>
            <p:cNvPr id="860" name="Google Shape;860;p33"/>
            <p:cNvSpPr/>
            <p:nvPr/>
          </p:nvSpPr>
          <p:spPr>
            <a:xfrm rot="-5400000">
              <a:off x="1368221" y="1933996"/>
              <a:ext cx="364200" cy="80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3"/>
            <p:cNvSpPr/>
            <p:nvPr/>
          </p:nvSpPr>
          <p:spPr>
            <a:xfrm rot="-5400000">
              <a:off x="1368221" y="1676162"/>
              <a:ext cx="364200" cy="80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3"/>
            <p:cNvSpPr/>
            <p:nvPr/>
          </p:nvSpPr>
          <p:spPr>
            <a:xfrm rot="-5400000">
              <a:off x="1368221" y="1431404"/>
              <a:ext cx="364200" cy="80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3"/>
            <p:cNvSpPr/>
            <p:nvPr/>
          </p:nvSpPr>
          <p:spPr>
            <a:xfrm rot="-5400000">
              <a:off x="1368221" y="1182504"/>
              <a:ext cx="364200" cy="80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3"/>
            <p:cNvSpPr/>
            <p:nvPr/>
          </p:nvSpPr>
          <p:spPr>
            <a:xfrm rot="-5400000">
              <a:off x="1368221" y="928804"/>
              <a:ext cx="364200" cy="80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3"/>
            <p:cNvSpPr/>
            <p:nvPr/>
          </p:nvSpPr>
          <p:spPr>
            <a:xfrm rot="-5400000">
              <a:off x="1368221" y="688854"/>
              <a:ext cx="364200" cy="80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3"/>
            <p:cNvSpPr/>
            <p:nvPr/>
          </p:nvSpPr>
          <p:spPr>
            <a:xfrm rot="-5400000">
              <a:off x="1368221" y="431004"/>
              <a:ext cx="364200" cy="802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33"/>
          <p:cNvSpPr/>
          <p:nvPr/>
        </p:nvSpPr>
        <p:spPr>
          <a:xfrm>
            <a:off x="7433336" y="894920"/>
            <a:ext cx="157172" cy="157159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3"/>
          <p:cNvSpPr/>
          <p:nvPr/>
        </p:nvSpPr>
        <p:spPr>
          <a:xfrm>
            <a:off x="8750599" y="267873"/>
            <a:ext cx="157172" cy="157159"/>
          </a:xfrm>
          <a:custGeom>
            <a:avLst/>
            <a:gdLst/>
            <a:ahLst/>
            <a:cxnLst/>
            <a:rect l="l" t="t" r="r" b="b"/>
            <a:pathLst>
              <a:path w="3360" h="3359" extrusionOk="0">
                <a:moveTo>
                  <a:pt x="1680" y="1"/>
                </a:moveTo>
                <a:cubicBezTo>
                  <a:pt x="1398" y="1"/>
                  <a:pt x="1168" y="229"/>
                  <a:pt x="1168" y="511"/>
                </a:cubicBezTo>
                <a:lnTo>
                  <a:pt x="1168" y="1168"/>
                </a:lnTo>
                <a:lnTo>
                  <a:pt x="512" y="1168"/>
                </a:lnTo>
                <a:cubicBezTo>
                  <a:pt x="229" y="1168"/>
                  <a:pt x="1" y="1398"/>
                  <a:pt x="1" y="1680"/>
                </a:cubicBezTo>
                <a:cubicBezTo>
                  <a:pt x="1" y="1962"/>
                  <a:pt x="229" y="2190"/>
                  <a:pt x="512" y="2190"/>
                </a:cubicBezTo>
                <a:lnTo>
                  <a:pt x="1168" y="2190"/>
                </a:lnTo>
                <a:lnTo>
                  <a:pt x="1168" y="2848"/>
                </a:lnTo>
                <a:cubicBezTo>
                  <a:pt x="1168" y="3130"/>
                  <a:pt x="1398" y="3358"/>
                  <a:pt x="1680" y="3358"/>
                </a:cubicBezTo>
                <a:cubicBezTo>
                  <a:pt x="1962" y="3358"/>
                  <a:pt x="2190" y="3130"/>
                  <a:pt x="2190" y="2848"/>
                </a:cubicBezTo>
                <a:lnTo>
                  <a:pt x="2190" y="2190"/>
                </a:lnTo>
                <a:lnTo>
                  <a:pt x="2848" y="2190"/>
                </a:lnTo>
                <a:cubicBezTo>
                  <a:pt x="3130" y="2190"/>
                  <a:pt x="3359" y="1962"/>
                  <a:pt x="3359" y="1680"/>
                </a:cubicBezTo>
                <a:cubicBezTo>
                  <a:pt x="3359" y="1398"/>
                  <a:pt x="3130" y="1168"/>
                  <a:pt x="2848" y="1168"/>
                </a:cubicBezTo>
                <a:lnTo>
                  <a:pt x="2190" y="1168"/>
                </a:lnTo>
                <a:lnTo>
                  <a:pt x="2190" y="511"/>
                </a:lnTo>
                <a:cubicBezTo>
                  <a:pt x="2190" y="229"/>
                  <a:pt x="1962" y="1"/>
                  <a:pt x="1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" name="Google Shape;869;p33"/>
          <p:cNvGrpSpPr/>
          <p:nvPr/>
        </p:nvGrpSpPr>
        <p:grpSpPr>
          <a:xfrm>
            <a:off x="7031817" y="3475418"/>
            <a:ext cx="2822364" cy="2596966"/>
            <a:chOff x="7031817" y="3475418"/>
            <a:chExt cx="2822364" cy="2596966"/>
          </a:xfrm>
        </p:grpSpPr>
        <p:grpSp>
          <p:nvGrpSpPr>
            <p:cNvPr id="870" name="Google Shape;870;p33"/>
            <p:cNvGrpSpPr/>
            <p:nvPr/>
          </p:nvGrpSpPr>
          <p:grpSpPr>
            <a:xfrm rot="9455148">
              <a:off x="7118974" y="3914383"/>
              <a:ext cx="2490833" cy="950679"/>
              <a:chOff x="2967525" y="2130951"/>
              <a:chExt cx="1877725" cy="716674"/>
            </a:xfrm>
          </p:grpSpPr>
          <p:sp>
            <p:nvSpPr>
              <p:cNvPr id="871" name="Google Shape;871;p33"/>
              <p:cNvSpPr/>
              <p:nvPr/>
            </p:nvSpPr>
            <p:spPr>
              <a:xfrm>
                <a:off x="2971625" y="2204650"/>
                <a:ext cx="1873625" cy="642975"/>
              </a:xfrm>
              <a:custGeom>
                <a:avLst/>
                <a:gdLst/>
                <a:ahLst/>
                <a:cxnLst/>
                <a:rect l="l" t="t" r="r" b="b"/>
                <a:pathLst>
                  <a:path w="74945" h="25719" extrusionOk="0">
                    <a:moveTo>
                      <a:pt x="74494" y="1"/>
                    </a:moveTo>
                    <a:cubicBezTo>
                      <a:pt x="65329" y="16014"/>
                      <a:pt x="55230" y="24231"/>
                      <a:pt x="43617" y="25129"/>
                    </a:cubicBezTo>
                    <a:cubicBezTo>
                      <a:pt x="42883" y="25185"/>
                      <a:pt x="42153" y="25213"/>
                      <a:pt x="41427" y="25213"/>
                    </a:cubicBezTo>
                    <a:cubicBezTo>
                      <a:pt x="32268" y="25213"/>
                      <a:pt x="23728" y="20909"/>
                      <a:pt x="16126" y="17080"/>
                    </a:cubicBezTo>
                    <a:cubicBezTo>
                      <a:pt x="10422" y="14205"/>
                      <a:pt x="5416" y="11682"/>
                      <a:pt x="1344" y="11682"/>
                    </a:cubicBezTo>
                    <a:cubicBezTo>
                      <a:pt x="884" y="11682"/>
                      <a:pt x="436" y="11714"/>
                      <a:pt x="0" y="11781"/>
                    </a:cubicBezTo>
                    <a:lnTo>
                      <a:pt x="80" y="12295"/>
                    </a:lnTo>
                    <a:cubicBezTo>
                      <a:pt x="489" y="12232"/>
                      <a:pt x="909" y="12202"/>
                      <a:pt x="1343" y="12202"/>
                    </a:cubicBezTo>
                    <a:cubicBezTo>
                      <a:pt x="5288" y="12202"/>
                      <a:pt x="10245" y="14696"/>
                      <a:pt x="15895" y="17545"/>
                    </a:cubicBezTo>
                    <a:cubicBezTo>
                      <a:pt x="23365" y="21309"/>
                      <a:pt x="32115" y="25718"/>
                      <a:pt x="41439" y="25718"/>
                    </a:cubicBezTo>
                    <a:cubicBezTo>
                      <a:pt x="52210" y="25718"/>
                      <a:pt x="63745" y="19832"/>
                      <a:pt x="74945" y="259"/>
                    </a:cubicBezTo>
                    <a:lnTo>
                      <a:pt x="7449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2967525" y="2171925"/>
                <a:ext cx="1868525" cy="651400"/>
              </a:xfrm>
              <a:custGeom>
                <a:avLst/>
                <a:gdLst/>
                <a:ahLst/>
                <a:cxnLst/>
                <a:rect l="l" t="t" r="r" b="b"/>
                <a:pathLst>
                  <a:path w="74741" h="26056" extrusionOk="0">
                    <a:moveTo>
                      <a:pt x="74288" y="0"/>
                    </a:moveTo>
                    <a:cubicBezTo>
                      <a:pt x="65309" y="16098"/>
                      <a:pt x="55310" y="24419"/>
                      <a:pt x="43720" y="25442"/>
                    </a:cubicBezTo>
                    <a:cubicBezTo>
                      <a:pt x="42875" y="25517"/>
                      <a:pt x="42035" y="25552"/>
                      <a:pt x="41199" y="25552"/>
                    </a:cubicBezTo>
                    <a:cubicBezTo>
                      <a:pt x="32181" y="25552"/>
                      <a:pt x="23712" y="21402"/>
                      <a:pt x="16172" y="17706"/>
                    </a:cubicBezTo>
                    <a:cubicBezTo>
                      <a:pt x="10489" y="14923"/>
                      <a:pt x="5496" y="12477"/>
                      <a:pt x="1446" y="12477"/>
                    </a:cubicBezTo>
                    <a:cubicBezTo>
                      <a:pt x="950" y="12477"/>
                      <a:pt x="468" y="12514"/>
                      <a:pt x="1" y="12591"/>
                    </a:cubicBezTo>
                    <a:lnTo>
                      <a:pt x="85" y="13103"/>
                    </a:lnTo>
                    <a:cubicBezTo>
                      <a:pt x="526" y="13029"/>
                      <a:pt x="983" y="12994"/>
                      <a:pt x="1455" y="12994"/>
                    </a:cubicBezTo>
                    <a:cubicBezTo>
                      <a:pt x="5382" y="12994"/>
                      <a:pt x="10320" y="15416"/>
                      <a:pt x="15943" y="18172"/>
                    </a:cubicBezTo>
                    <a:cubicBezTo>
                      <a:pt x="23357" y="21805"/>
                      <a:pt x="32025" y="26055"/>
                      <a:pt x="41213" y="26055"/>
                    </a:cubicBezTo>
                    <a:cubicBezTo>
                      <a:pt x="41216" y="26055"/>
                      <a:pt x="41218" y="26055"/>
                      <a:pt x="41220" y="26055"/>
                    </a:cubicBezTo>
                    <a:cubicBezTo>
                      <a:pt x="52074" y="26053"/>
                      <a:pt x="63653" y="20126"/>
                      <a:pt x="74740" y="254"/>
                    </a:cubicBezTo>
                    <a:lnTo>
                      <a:pt x="7428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2970088" y="2130951"/>
                <a:ext cx="1863400" cy="660050"/>
              </a:xfrm>
              <a:custGeom>
                <a:avLst/>
                <a:gdLst/>
                <a:ahLst/>
                <a:cxnLst/>
                <a:rect l="l" t="t" r="r" b="b"/>
                <a:pathLst>
                  <a:path w="74536" h="26402" extrusionOk="0">
                    <a:moveTo>
                      <a:pt x="74080" y="1"/>
                    </a:moveTo>
                    <a:cubicBezTo>
                      <a:pt x="65288" y="16182"/>
                      <a:pt x="55388" y="24607"/>
                      <a:pt x="43821" y="25757"/>
                    </a:cubicBezTo>
                    <a:cubicBezTo>
                      <a:pt x="42868" y="25852"/>
                      <a:pt x="41921" y="25897"/>
                      <a:pt x="40980" y="25897"/>
                    </a:cubicBezTo>
                    <a:cubicBezTo>
                      <a:pt x="32083" y="25897"/>
                      <a:pt x="23698" y="21900"/>
                      <a:pt x="16211" y="18334"/>
                    </a:cubicBezTo>
                    <a:cubicBezTo>
                      <a:pt x="10559" y="15640"/>
                      <a:pt x="5586" y="13268"/>
                      <a:pt x="1561" y="13268"/>
                    </a:cubicBezTo>
                    <a:cubicBezTo>
                      <a:pt x="1024" y="13268"/>
                      <a:pt x="504" y="13310"/>
                      <a:pt x="1" y="13400"/>
                    </a:cubicBezTo>
                    <a:lnTo>
                      <a:pt x="89" y="13911"/>
                    </a:lnTo>
                    <a:cubicBezTo>
                      <a:pt x="562" y="13827"/>
                      <a:pt x="1053" y="13788"/>
                      <a:pt x="1562" y="13788"/>
                    </a:cubicBezTo>
                    <a:cubicBezTo>
                      <a:pt x="5469" y="13788"/>
                      <a:pt x="10390" y="16132"/>
                      <a:pt x="15990" y="18801"/>
                    </a:cubicBezTo>
                    <a:cubicBezTo>
                      <a:pt x="23347" y="22308"/>
                      <a:pt x="31940" y="26402"/>
                      <a:pt x="41001" y="26402"/>
                    </a:cubicBezTo>
                    <a:cubicBezTo>
                      <a:pt x="51943" y="26402"/>
                      <a:pt x="63570" y="20434"/>
                      <a:pt x="74536" y="251"/>
                    </a:cubicBezTo>
                    <a:lnTo>
                      <a:pt x="7408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4" name="Google Shape;874;p33"/>
            <p:cNvSpPr/>
            <p:nvPr/>
          </p:nvSpPr>
          <p:spPr>
            <a:xfrm rot="8999910">
              <a:off x="7170089" y="4340794"/>
              <a:ext cx="2417586" cy="971193"/>
            </a:xfrm>
            <a:custGeom>
              <a:avLst/>
              <a:gdLst/>
              <a:ahLst/>
              <a:cxnLst/>
              <a:rect l="l" t="t" r="r" b="b"/>
              <a:pathLst>
                <a:path w="72899" h="29285" extrusionOk="0">
                  <a:moveTo>
                    <a:pt x="72424" y="1"/>
                  </a:moveTo>
                  <a:cubicBezTo>
                    <a:pt x="65118" y="16855"/>
                    <a:pt x="56032" y="26103"/>
                    <a:pt x="44638" y="28268"/>
                  </a:cubicBezTo>
                  <a:cubicBezTo>
                    <a:pt x="42779" y="28622"/>
                    <a:pt x="40923" y="28778"/>
                    <a:pt x="39076" y="28778"/>
                  </a:cubicBezTo>
                  <a:cubicBezTo>
                    <a:pt x="31192" y="28778"/>
                    <a:pt x="23495" y="25918"/>
                    <a:pt x="16548" y="23335"/>
                  </a:cubicBezTo>
                  <a:cubicBezTo>
                    <a:pt x="11168" y="21337"/>
                    <a:pt x="6386" y="19557"/>
                    <a:pt x="2540" y="19557"/>
                  </a:cubicBezTo>
                  <a:cubicBezTo>
                    <a:pt x="1640" y="19557"/>
                    <a:pt x="793" y="19655"/>
                    <a:pt x="0" y="19869"/>
                  </a:cubicBezTo>
                  <a:lnTo>
                    <a:pt x="135" y="20370"/>
                  </a:lnTo>
                  <a:cubicBezTo>
                    <a:pt x="881" y="20169"/>
                    <a:pt x="1683" y="20078"/>
                    <a:pt x="2536" y="20078"/>
                  </a:cubicBezTo>
                  <a:cubicBezTo>
                    <a:pt x="6284" y="20078"/>
                    <a:pt x="11028" y="21841"/>
                    <a:pt x="16366" y="23824"/>
                  </a:cubicBezTo>
                  <a:cubicBezTo>
                    <a:pt x="23199" y="26363"/>
                    <a:pt x="31057" y="29284"/>
                    <a:pt x="39098" y="29284"/>
                  </a:cubicBezTo>
                  <a:cubicBezTo>
                    <a:pt x="50858" y="29284"/>
                    <a:pt x="63004" y="23036"/>
                    <a:pt x="72899" y="208"/>
                  </a:cubicBezTo>
                  <a:lnTo>
                    <a:pt x="72424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3"/>
            <p:cNvSpPr/>
            <p:nvPr/>
          </p:nvSpPr>
          <p:spPr>
            <a:xfrm rot="8999910">
              <a:off x="7199762" y="4362393"/>
              <a:ext cx="2410754" cy="983530"/>
            </a:xfrm>
            <a:custGeom>
              <a:avLst/>
              <a:gdLst/>
              <a:ahLst/>
              <a:cxnLst/>
              <a:rect l="l" t="t" r="r" b="b"/>
              <a:pathLst>
                <a:path w="72693" h="29657" extrusionOk="0">
                  <a:moveTo>
                    <a:pt x="72216" y="1"/>
                  </a:moveTo>
                  <a:cubicBezTo>
                    <a:pt x="65096" y="16939"/>
                    <a:pt x="56108" y="26289"/>
                    <a:pt x="44739" y="28582"/>
                  </a:cubicBezTo>
                  <a:cubicBezTo>
                    <a:pt x="42763" y="28981"/>
                    <a:pt x="40788" y="29156"/>
                    <a:pt x="38823" y="29156"/>
                  </a:cubicBezTo>
                  <a:cubicBezTo>
                    <a:pt x="31064" y="29156"/>
                    <a:pt x="23460" y="26427"/>
                    <a:pt x="16589" y="23958"/>
                  </a:cubicBezTo>
                  <a:cubicBezTo>
                    <a:pt x="11251" y="22044"/>
                    <a:pt x="6496" y="20336"/>
                    <a:pt x="2675" y="20336"/>
                  </a:cubicBezTo>
                  <a:cubicBezTo>
                    <a:pt x="1724" y="20336"/>
                    <a:pt x="831" y="20442"/>
                    <a:pt x="1" y="20677"/>
                  </a:cubicBezTo>
                  <a:lnTo>
                    <a:pt x="142" y="21176"/>
                  </a:lnTo>
                  <a:cubicBezTo>
                    <a:pt x="925" y="20954"/>
                    <a:pt x="1773" y="20854"/>
                    <a:pt x="2680" y="20854"/>
                  </a:cubicBezTo>
                  <a:cubicBezTo>
                    <a:pt x="6405" y="20854"/>
                    <a:pt x="11119" y="22547"/>
                    <a:pt x="16411" y="24447"/>
                  </a:cubicBezTo>
                  <a:cubicBezTo>
                    <a:pt x="23169" y="26872"/>
                    <a:pt x="30925" y="29656"/>
                    <a:pt x="38838" y="29656"/>
                  </a:cubicBezTo>
                  <a:cubicBezTo>
                    <a:pt x="50715" y="29654"/>
                    <a:pt x="62950" y="23381"/>
                    <a:pt x="72692" y="203"/>
                  </a:cubicBezTo>
                  <a:lnTo>
                    <a:pt x="72216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3"/>
            <p:cNvSpPr/>
            <p:nvPr/>
          </p:nvSpPr>
          <p:spPr>
            <a:xfrm rot="8999910">
              <a:off x="7229487" y="4383912"/>
              <a:ext cx="2403956" cy="996331"/>
            </a:xfrm>
            <a:custGeom>
              <a:avLst/>
              <a:gdLst/>
              <a:ahLst/>
              <a:cxnLst/>
              <a:rect l="l" t="t" r="r" b="b"/>
              <a:pathLst>
                <a:path w="72488" h="30043" extrusionOk="0">
                  <a:moveTo>
                    <a:pt x="72007" y="0"/>
                  </a:moveTo>
                  <a:cubicBezTo>
                    <a:pt x="65074" y="17022"/>
                    <a:pt x="56188" y="26474"/>
                    <a:pt x="44839" y="28897"/>
                  </a:cubicBezTo>
                  <a:cubicBezTo>
                    <a:pt x="42743" y="29344"/>
                    <a:pt x="40645" y="29539"/>
                    <a:pt x="38557" y="29539"/>
                  </a:cubicBezTo>
                  <a:cubicBezTo>
                    <a:pt x="30923" y="29539"/>
                    <a:pt x="23421" y="26939"/>
                    <a:pt x="16630" y="24586"/>
                  </a:cubicBezTo>
                  <a:cubicBezTo>
                    <a:pt x="11334" y="22751"/>
                    <a:pt x="6612" y="21114"/>
                    <a:pt x="2813" y="21114"/>
                  </a:cubicBezTo>
                  <a:cubicBezTo>
                    <a:pt x="1809" y="21114"/>
                    <a:pt x="869" y="21229"/>
                    <a:pt x="1" y="21484"/>
                  </a:cubicBezTo>
                  <a:lnTo>
                    <a:pt x="148" y="21984"/>
                  </a:lnTo>
                  <a:cubicBezTo>
                    <a:pt x="968" y="21742"/>
                    <a:pt x="1861" y="21633"/>
                    <a:pt x="2819" y="21633"/>
                  </a:cubicBezTo>
                  <a:cubicBezTo>
                    <a:pt x="6523" y="21633"/>
                    <a:pt x="11206" y="23256"/>
                    <a:pt x="16458" y="25077"/>
                  </a:cubicBezTo>
                  <a:cubicBezTo>
                    <a:pt x="23136" y="27393"/>
                    <a:pt x="30784" y="30042"/>
                    <a:pt x="38569" y="30042"/>
                  </a:cubicBezTo>
                  <a:cubicBezTo>
                    <a:pt x="50572" y="30042"/>
                    <a:pt x="62899" y="23741"/>
                    <a:pt x="72488" y="196"/>
                  </a:cubicBezTo>
                  <a:lnTo>
                    <a:pt x="72007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3"/>
            <p:cNvSpPr/>
            <p:nvPr/>
          </p:nvSpPr>
          <p:spPr>
            <a:xfrm rot="8999910">
              <a:off x="7259178" y="4405166"/>
              <a:ext cx="2397091" cy="1009165"/>
            </a:xfrm>
            <a:custGeom>
              <a:avLst/>
              <a:gdLst/>
              <a:ahLst/>
              <a:cxnLst/>
              <a:rect l="l" t="t" r="r" b="b"/>
              <a:pathLst>
                <a:path w="72281" h="30430" extrusionOk="0">
                  <a:moveTo>
                    <a:pt x="71798" y="1"/>
                  </a:moveTo>
                  <a:cubicBezTo>
                    <a:pt x="65050" y="17107"/>
                    <a:pt x="56265" y="26661"/>
                    <a:pt x="44939" y="29212"/>
                  </a:cubicBezTo>
                  <a:cubicBezTo>
                    <a:pt x="42722" y="29712"/>
                    <a:pt x="40499" y="29927"/>
                    <a:pt x="38285" y="29927"/>
                  </a:cubicBezTo>
                  <a:cubicBezTo>
                    <a:pt x="30777" y="29927"/>
                    <a:pt x="23378" y="27453"/>
                    <a:pt x="16670" y="25210"/>
                  </a:cubicBezTo>
                  <a:cubicBezTo>
                    <a:pt x="11422" y="23459"/>
                    <a:pt x="6735" y="21892"/>
                    <a:pt x="2961" y="21892"/>
                  </a:cubicBezTo>
                  <a:cubicBezTo>
                    <a:pt x="1899" y="21892"/>
                    <a:pt x="910" y="22016"/>
                    <a:pt x="0" y="22295"/>
                  </a:cubicBezTo>
                  <a:lnTo>
                    <a:pt x="152" y="22792"/>
                  </a:lnTo>
                  <a:cubicBezTo>
                    <a:pt x="1010" y="22529"/>
                    <a:pt x="1950" y="22412"/>
                    <a:pt x="2962" y="22412"/>
                  </a:cubicBezTo>
                  <a:cubicBezTo>
                    <a:pt x="6648" y="22412"/>
                    <a:pt x="11297" y="23966"/>
                    <a:pt x="16503" y="25706"/>
                  </a:cubicBezTo>
                  <a:cubicBezTo>
                    <a:pt x="23101" y="27909"/>
                    <a:pt x="30640" y="30430"/>
                    <a:pt x="38298" y="30430"/>
                  </a:cubicBezTo>
                  <a:cubicBezTo>
                    <a:pt x="50424" y="30426"/>
                    <a:pt x="62849" y="24104"/>
                    <a:pt x="72281" y="193"/>
                  </a:cubicBezTo>
                  <a:lnTo>
                    <a:pt x="71798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3"/>
            <p:cNvSpPr/>
            <p:nvPr/>
          </p:nvSpPr>
          <p:spPr>
            <a:xfrm rot="8999910">
              <a:off x="7347990" y="4468434"/>
              <a:ext cx="2376662" cy="1048365"/>
            </a:xfrm>
            <a:custGeom>
              <a:avLst/>
              <a:gdLst/>
              <a:ahLst/>
              <a:cxnLst/>
              <a:rect l="l" t="t" r="r" b="b"/>
              <a:pathLst>
                <a:path w="71665" h="31612" extrusionOk="0">
                  <a:moveTo>
                    <a:pt x="71178" y="0"/>
                  </a:moveTo>
                  <a:cubicBezTo>
                    <a:pt x="64989" y="17362"/>
                    <a:pt x="56504" y="27225"/>
                    <a:pt x="45246" y="30155"/>
                  </a:cubicBezTo>
                  <a:cubicBezTo>
                    <a:pt x="42653" y="30829"/>
                    <a:pt x="40040" y="31110"/>
                    <a:pt x="37435" y="31110"/>
                  </a:cubicBezTo>
                  <a:cubicBezTo>
                    <a:pt x="30306" y="31110"/>
                    <a:pt x="23234" y="29006"/>
                    <a:pt x="16793" y="27088"/>
                  </a:cubicBezTo>
                  <a:cubicBezTo>
                    <a:pt x="11701" y="25573"/>
                    <a:pt x="7127" y="24212"/>
                    <a:pt x="3427" y="24212"/>
                  </a:cubicBezTo>
                  <a:cubicBezTo>
                    <a:pt x="2181" y="24212"/>
                    <a:pt x="1034" y="24366"/>
                    <a:pt x="0" y="24721"/>
                  </a:cubicBezTo>
                  <a:lnTo>
                    <a:pt x="168" y="25212"/>
                  </a:lnTo>
                  <a:cubicBezTo>
                    <a:pt x="1145" y="24877"/>
                    <a:pt x="2237" y="24730"/>
                    <a:pt x="3428" y="24730"/>
                  </a:cubicBezTo>
                  <a:cubicBezTo>
                    <a:pt x="7047" y="24730"/>
                    <a:pt x="11586" y="26082"/>
                    <a:pt x="16646" y="27587"/>
                  </a:cubicBezTo>
                  <a:cubicBezTo>
                    <a:pt x="22980" y="29472"/>
                    <a:pt x="30171" y="31612"/>
                    <a:pt x="37436" y="31612"/>
                  </a:cubicBezTo>
                  <a:cubicBezTo>
                    <a:pt x="49974" y="31610"/>
                    <a:pt x="62730" y="25235"/>
                    <a:pt x="71665" y="174"/>
                  </a:cubicBezTo>
                  <a:lnTo>
                    <a:pt x="71178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3"/>
            <p:cNvSpPr/>
            <p:nvPr/>
          </p:nvSpPr>
          <p:spPr>
            <a:xfrm rot="8999910">
              <a:off x="7377583" y="4489190"/>
              <a:ext cx="2369897" cy="1061829"/>
            </a:xfrm>
            <a:custGeom>
              <a:avLst/>
              <a:gdLst/>
              <a:ahLst/>
              <a:cxnLst/>
              <a:rect l="l" t="t" r="r" b="b"/>
              <a:pathLst>
                <a:path w="71461" h="32018" extrusionOk="0">
                  <a:moveTo>
                    <a:pt x="70969" y="1"/>
                  </a:moveTo>
                  <a:cubicBezTo>
                    <a:pt x="64967" y="17448"/>
                    <a:pt x="56584" y="27414"/>
                    <a:pt x="45346" y="30471"/>
                  </a:cubicBezTo>
                  <a:cubicBezTo>
                    <a:pt x="42625" y="31211"/>
                    <a:pt x="39877" y="31516"/>
                    <a:pt x="37135" y="31516"/>
                  </a:cubicBezTo>
                  <a:cubicBezTo>
                    <a:pt x="30138" y="31516"/>
                    <a:pt x="23183" y="29529"/>
                    <a:pt x="16836" y="27717"/>
                  </a:cubicBezTo>
                  <a:cubicBezTo>
                    <a:pt x="11801" y="26277"/>
                    <a:pt x="7271" y="24983"/>
                    <a:pt x="3597" y="24983"/>
                  </a:cubicBezTo>
                  <a:cubicBezTo>
                    <a:pt x="2283" y="24983"/>
                    <a:pt x="1079" y="25148"/>
                    <a:pt x="0" y="25532"/>
                  </a:cubicBezTo>
                  <a:lnTo>
                    <a:pt x="174" y="26021"/>
                  </a:lnTo>
                  <a:cubicBezTo>
                    <a:pt x="1194" y="25658"/>
                    <a:pt x="2340" y="25501"/>
                    <a:pt x="3597" y="25501"/>
                  </a:cubicBezTo>
                  <a:cubicBezTo>
                    <a:pt x="7192" y="25501"/>
                    <a:pt x="11690" y="26786"/>
                    <a:pt x="16693" y="28214"/>
                  </a:cubicBezTo>
                  <a:cubicBezTo>
                    <a:pt x="22933" y="29998"/>
                    <a:pt x="30004" y="32017"/>
                    <a:pt x="37138" y="32017"/>
                  </a:cubicBezTo>
                  <a:cubicBezTo>
                    <a:pt x="49819" y="32017"/>
                    <a:pt x="62702" y="25632"/>
                    <a:pt x="71460" y="170"/>
                  </a:cubicBezTo>
                  <a:lnTo>
                    <a:pt x="70969" y="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E84E64-C79E-D18B-687A-4342146B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4" y="1215228"/>
            <a:ext cx="7749408" cy="27130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C184-A741-63C9-A318-BB7858747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556" y="14404"/>
            <a:ext cx="7713900" cy="756600"/>
          </a:xfrm>
        </p:spPr>
        <p:txBody>
          <a:bodyPr/>
          <a:lstStyle/>
          <a:p>
            <a:r>
              <a:rPr lang="en-US" dirty="0"/>
              <a:t>HTML and CSS Tricks &amp; Tips for Readability</a:t>
            </a:r>
          </a:p>
        </p:txBody>
      </p:sp>
      <p:pic>
        <p:nvPicPr>
          <p:cNvPr id="3" name="Picture 2" descr="The Ultimate Guide to Basic Typography | Envato Tuts+">
            <a:extLst>
              <a:ext uri="{FF2B5EF4-FFF2-40B4-BE49-F238E27FC236}">
                <a16:creationId xmlns:a16="http://schemas.microsoft.com/office/drawing/2014/main" id="{689D1C9C-0C06-5CB3-28AB-3AC9D65A3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t="9794" r="18763" b="26550"/>
          <a:stretch/>
        </p:blipFill>
        <p:spPr bwMode="auto">
          <a:xfrm>
            <a:off x="268653" y="1433593"/>
            <a:ext cx="2538383" cy="11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54A0C2-8754-75C1-A05C-3BDD78D248AA}"/>
              </a:ext>
            </a:extLst>
          </p:cNvPr>
          <p:cNvSpPr txBox="1"/>
          <p:nvPr/>
        </p:nvSpPr>
        <p:spPr>
          <a:xfrm>
            <a:off x="33413" y="2644613"/>
            <a:ext cx="32199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Font-weight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Try to reserve bold text for headers or as accents. Fonts that are too light or heavy make body text hard to read. A font weight of 400px is standard.</a:t>
            </a:r>
          </a:p>
        </p:txBody>
      </p:sp>
      <p:pic>
        <p:nvPicPr>
          <p:cNvPr id="6" name="Picture 4" descr="Typography | Tizen Developers">
            <a:extLst>
              <a:ext uri="{FF2B5EF4-FFF2-40B4-BE49-F238E27FC236}">
                <a16:creationId xmlns:a16="http://schemas.microsoft.com/office/drawing/2014/main" id="{3FDDBAD3-F11A-EF55-9401-3F7374143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r="1704" b="10370"/>
          <a:stretch/>
        </p:blipFill>
        <p:spPr bwMode="auto">
          <a:xfrm>
            <a:off x="3689471" y="1372684"/>
            <a:ext cx="1765057" cy="12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936187-7A7F-EEF2-EE03-4DACFBB084C9}"/>
              </a:ext>
            </a:extLst>
          </p:cNvPr>
          <p:cNvSpPr txBox="1"/>
          <p:nvPr/>
        </p:nvSpPr>
        <p:spPr>
          <a:xfrm>
            <a:off x="3243437" y="2676157"/>
            <a:ext cx="30421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Font Size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Avoid font sizes that are too small and too large. A good font-size for body text is between 12 and 20px. Headings should be about twice as large as text, so between 24 and 40px.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D3BE5-523F-9AA6-72AC-0B60C756E347}"/>
              </a:ext>
            </a:extLst>
          </p:cNvPr>
          <p:cNvSpPr txBox="1"/>
          <p:nvPr/>
        </p:nvSpPr>
        <p:spPr>
          <a:xfrm>
            <a:off x="6384410" y="2676157"/>
            <a:ext cx="19704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Lists -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Using lists helps to sort information, making it easier to read.</a:t>
            </a:r>
            <a:endParaRPr lang="en-US" sz="16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0D85A6-494A-B8AB-51AF-25F4885E3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591" y="1652227"/>
            <a:ext cx="3116150" cy="8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5"/>
          <p:cNvSpPr txBox="1">
            <a:spLocks noGrp="1"/>
          </p:cNvSpPr>
          <p:nvPr>
            <p:ph type="title"/>
          </p:nvPr>
        </p:nvSpPr>
        <p:spPr>
          <a:xfrm>
            <a:off x="1254091" y="-44254"/>
            <a:ext cx="663581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Tricks for CSS readability:</a:t>
            </a:r>
            <a:endParaRPr dirty="0"/>
          </a:p>
        </p:txBody>
      </p:sp>
      <p:grpSp>
        <p:nvGrpSpPr>
          <p:cNvPr id="929" name="Google Shape;929;p35"/>
          <p:cNvGrpSpPr/>
          <p:nvPr/>
        </p:nvGrpSpPr>
        <p:grpSpPr>
          <a:xfrm>
            <a:off x="-314570" y="4430535"/>
            <a:ext cx="3964342" cy="1257330"/>
            <a:chOff x="-314570" y="4430535"/>
            <a:chExt cx="3964342" cy="1257330"/>
          </a:xfrm>
        </p:grpSpPr>
        <p:grpSp>
          <p:nvGrpSpPr>
            <p:cNvPr id="930" name="Google Shape;930;p35"/>
            <p:cNvGrpSpPr/>
            <p:nvPr/>
          </p:nvGrpSpPr>
          <p:grpSpPr>
            <a:xfrm>
              <a:off x="-314570" y="4430535"/>
              <a:ext cx="1982151" cy="1257330"/>
              <a:chOff x="974250" y="2843975"/>
              <a:chExt cx="2430000" cy="1541413"/>
            </a:xfrm>
          </p:grpSpPr>
          <p:sp>
            <p:nvSpPr>
              <p:cNvPr id="931" name="Google Shape;931;p35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2" name="Google Shape;932;p35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35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35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35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35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35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35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35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40" name="Google Shape;940;p35"/>
            <p:cNvGrpSpPr/>
            <p:nvPr/>
          </p:nvGrpSpPr>
          <p:grpSpPr>
            <a:xfrm>
              <a:off x="1667621" y="4430535"/>
              <a:ext cx="1982151" cy="1257330"/>
              <a:chOff x="974250" y="2843975"/>
              <a:chExt cx="2430000" cy="1541413"/>
            </a:xfrm>
          </p:grpSpPr>
          <p:sp>
            <p:nvSpPr>
              <p:cNvPr id="941" name="Google Shape;941;p35"/>
              <p:cNvSpPr/>
              <p:nvPr/>
            </p:nvSpPr>
            <p:spPr>
              <a:xfrm>
                <a:off x="974250" y="2843975"/>
                <a:ext cx="2430000" cy="1539300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42" name="Google Shape;942;p35"/>
              <p:cNvCxnSpPr/>
              <p:nvPr/>
            </p:nvCxnSpPr>
            <p:spPr>
              <a:xfrm rot="10800000">
                <a:off x="981450" y="3231331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35"/>
              <p:cNvCxnSpPr/>
              <p:nvPr/>
            </p:nvCxnSpPr>
            <p:spPr>
              <a:xfrm>
                <a:off x="299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35"/>
              <p:cNvCxnSpPr/>
              <p:nvPr/>
            </p:nvCxnSpPr>
            <p:spPr>
              <a:xfrm>
                <a:off x="259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35"/>
              <p:cNvCxnSpPr/>
              <p:nvPr/>
            </p:nvCxnSpPr>
            <p:spPr>
              <a:xfrm>
                <a:off x="218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35"/>
              <p:cNvCxnSpPr/>
              <p:nvPr/>
            </p:nvCxnSpPr>
            <p:spPr>
              <a:xfrm>
                <a:off x="1379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35"/>
              <p:cNvCxnSpPr/>
              <p:nvPr/>
            </p:nvCxnSpPr>
            <p:spPr>
              <a:xfrm>
                <a:off x="1784250" y="2845188"/>
                <a:ext cx="0" cy="1540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35"/>
              <p:cNvCxnSpPr/>
              <p:nvPr/>
            </p:nvCxnSpPr>
            <p:spPr>
              <a:xfrm rot="10800000">
                <a:off x="977850" y="3615313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35"/>
              <p:cNvCxnSpPr/>
              <p:nvPr/>
            </p:nvCxnSpPr>
            <p:spPr>
              <a:xfrm rot="10800000">
                <a:off x="977850" y="3999294"/>
                <a:ext cx="242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51" name="Google Shape;951;p35"/>
          <p:cNvSpPr/>
          <p:nvPr/>
        </p:nvSpPr>
        <p:spPr>
          <a:xfrm>
            <a:off x="2434893" y="4840115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5"/>
          <p:cNvSpPr/>
          <p:nvPr/>
        </p:nvSpPr>
        <p:spPr>
          <a:xfrm>
            <a:off x="782316" y="4528167"/>
            <a:ext cx="125100" cy="12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D7268-7A13-F665-5DCD-ABA33F26B2A2}"/>
              </a:ext>
            </a:extLst>
          </p:cNvPr>
          <p:cNvSpPr txBox="1"/>
          <p:nvPr/>
        </p:nvSpPr>
        <p:spPr>
          <a:xfrm>
            <a:off x="2328338" y="2978295"/>
            <a:ext cx="3531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Kerning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refers to the spacing between certain letters. Often for design purposes. Property=font-kerning.</a:t>
            </a:r>
          </a:p>
        </p:txBody>
      </p:sp>
      <p:pic>
        <p:nvPicPr>
          <p:cNvPr id="4098" name="Picture 2" descr="Kerning | A Quick Guide to Kerning Like a Pro Designer">
            <a:extLst>
              <a:ext uri="{FF2B5EF4-FFF2-40B4-BE49-F238E27FC236}">
                <a16:creationId xmlns:a16="http://schemas.microsoft.com/office/drawing/2014/main" id="{A7BD66EB-0F2B-4D5E-B48D-5365CDF3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055" y="1322326"/>
            <a:ext cx="1832108" cy="134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6A8C96-E32A-9948-7B26-86B1D849B9C4}"/>
              </a:ext>
            </a:extLst>
          </p:cNvPr>
          <p:cNvSpPr txBox="1"/>
          <p:nvPr/>
        </p:nvSpPr>
        <p:spPr>
          <a:xfrm>
            <a:off x="6060371" y="2895140"/>
            <a:ext cx="293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Tracking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-Refers to equal spacing between letters.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Property=letter-spacing.</a:t>
            </a:r>
          </a:p>
        </p:txBody>
      </p:sp>
      <p:pic>
        <p:nvPicPr>
          <p:cNvPr id="4100" name="Picture 4" descr="What Is Tracking In Typography? Tips For Tracking In Graphic Design">
            <a:extLst>
              <a:ext uri="{FF2B5EF4-FFF2-40B4-BE49-F238E27FC236}">
                <a16:creationId xmlns:a16="http://schemas.microsoft.com/office/drawing/2014/main" id="{785103E9-C8F4-2E3E-7200-A10CE5CC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805" y="1294621"/>
            <a:ext cx="2204203" cy="13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at Is Typography, Importance &amp; How to Use It Right on a Site?">
            <a:extLst>
              <a:ext uri="{FF2B5EF4-FFF2-40B4-BE49-F238E27FC236}">
                <a16:creationId xmlns:a16="http://schemas.microsoft.com/office/drawing/2014/main" id="{75A5830D-3B82-C982-A256-F915986FD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6695" r="41688" b="27096"/>
          <a:stretch/>
        </p:blipFill>
        <p:spPr bwMode="auto">
          <a:xfrm>
            <a:off x="400529" y="1090794"/>
            <a:ext cx="1707123" cy="179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8349F-2376-40CB-1C39-CA6F53120324}"/>
              </a:ext>
            </a:extLst>
          </p:cNvPr>
          <p:cNvSpPr txBox="1"/>
          <p:nvPr/>
        </p:nvSpPr>
        <p:spPr>
          <a:xfrm>
            <a:off x="346147" y="2967676"/>
            <a:ext cx="1895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Text-Hierarchy:</a:t>
            </a:r>
            <a:r>
              <a:rPr lang="en-US" dirty="0">
                <a:solidFill>
                  <a:schemeClr val="tx1"/>
                </a:solidFill>
              </a:rPr>
              <a:t> Allows differentiation between content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6"/>
          <p:cNvSpPr txBox="1">
            <a:spLocks noGrp="1"/>
          </p:cNvSpPr>
          <p:nvPr>
            <p:ph type="title"/>
          </p:nvPr>
        </p:nvSpPr>
        <p:spPr>
          <a:xfrm>
            <a:off x="5598725" y="539550"/>
            <a:ext cx="2832000" cy="12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  <p:sp>
        <p:nvSpPr>
          <p:cNvPr id="958" name="Google Shape;958;p36"/>
          <p:cNvSpPr txBox="1">
            <a:spLocks noGrp="1"/>
          </p:cNvSpPr>
          <p:nvPr>
            <p:ph type="subTitle" idx="1"/>
          </p:nvPr>
        </p:nvSpPr>
        <p:spPr>
          <a:xfrm>
            <a:off x="3239280" y="2857679"/>
            <a:ext cx="28320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hlinkClick r:id="rId3"/>
              </a:rPr>
              <a:t>Leading</a:t>
            </a:r>
            <a:r>
              <a:rPr lang="en-US" sz="1600" dirty="0"/>
              <a:t>-Spacing between lines (single/double- space).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Property: line-height.</a:t>
            </a:r>
            <a:endParaRPr sz="1600" dirty="0"/>
          </a:p>
        </p:txBody>
      </p:sp>
      <p:grpSp>
        <p:nvGrpSpPr>
          <p:cNvPr id="963" name="Google Shape;963;p36"/>
          <p:cNvGrpSpPr/>
          <p:nvPr/>
        </p:nvGrpSpPr>
        <p:grpSpPr>
          <a:xfrm>
            <a:off x="306951" y="4229244"/>
            <a:ext cx="1033548" cy="605788"/>
            <a:chOff x="306951" y="4229244"/>
            <a:chExt cx="1033548" cy="605788"/>
          </a:xfrm>
        </p:grpSpPr>
        <p:sp>
          <p:nvSpPr>
            <p:cNvPr id="964" name="Google Shape;964;p36"/>
            <p:cNvSpPr/>
            <p:nvPr/>
          </p:nvSpPr>
          <p:spPr>
            <a:xfrm>
              <a:off x="306951" y="4357270"/>
              <a:ext cx="1033548" cy="477761"/>
            </a:xfrm>
            <a:custGeom>
              <a:avLst/>
              <a:gdLst/>
              <a:ahLst/>
              <a:cxnLst/>
              <a:rect l="l" t="t" r="r" b="b"/>
              <a:pathLst>
                <a:path w="28506" h="13177" extrusionOk="0">
                  <a:moveTo>
                    <a:pt x="26066" y="2901"/>
                  </a:moveTo>
                  <a:cubicBezTo>
                    <a:pt x="23504" y="1151"/>
                    <a:pt x="19170" y="0"/>
                    <a:pt x="14254" y="0"/>
                  </a:cubicBezTo>
                  <a:cubicBezTo>
                    <a:pt x="9287" y="0"/>
                    <a:pt x="4917" y="1175"/>
                    <a:pt x="2365" y="2955"/>
                  </a:cubicBezTo>
                  <a:lnTo>
                    <a:pt x="12" y="2960"/>
                  </a:lnTo>
                  <a:lnTo>
                    <a:pt x="1" y="6588"/>
                  </a:lnTo>
                  <a:cubicBezTo>
                    <a:pt x="1" y="10227"/>
                    <a:pt x="6381" y="13176"/>
                    <a:pt x="14254" y="13176"/>
                  </a:cubicBezTo>
                  <a:cubicBezTo>
                    <a:pt x="22125" y="13176"/>
                    <a:pt x="28505" y="10227"/>
                    <a:pt x="28505" y="6588"/>
                  </a:cubicBezTo>
                  <a:lnTo>
                    <a:pt x="28505" y="289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6000">
                  <a:srgbClr val="825093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306951" y="4229244"/>
              <a:ext cx="1033548" cy="477761"/>
            </a:xfrm>
            <a:custGeom>
              <a:avLst/>
              <a:gdLst/>
              <a:ahLst/>
              <a:cxnLst/>
              <a:rect l="l" t="t" r="r" b="b"/>
              <a:pathLst>
                <a:path w="28506" h="13177" extrusionOk="0">
                  <a:moveTo>
                    <a:pt x="14254" y="0"/>
                  </a:moveTo>
                  <a:cubicBezTo>
                    <a:pt x="6381" y="0"/>
                    <a:pt x="1" y="2950"/>
                    <a:pt x="1" y="6588"/>
                  </a:cubicBezTo>
                  <a:cubicBezTo>
                    <a:pt x="1" y="10227"/>
                    <a:pt x="6381" y="13176"/>
                    <a:pt x="14254" y="13176"/>
                  </a:cubicBezTo>
                  <a:cubicBezTo>
                    <a:pt x="22125" y="13176"/>
                    <a:pt x="28505" y="10227"/>
                    <a:pt x="28505" y="6588"/>
                  </a:cubicBezTo>
                  <a:cubicBezTo>
                    <a:pt x="28505" y="2950"/>
                    <a:pt x="22125" y="0"/>
                    <a:pt x="14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6" name="Google Shape;966;p36"/>
            <p:cNvGrpSpPr/>
            <p:nvPr/>
          </p:nvGrpSpPr>
          <p:grpSpPr>
            <a:xfrm>
              <a:off x="513838" y="4297118"/>
              <a:ext cx="635090" cy="317327"/>
              <a:chOff x="4221849" y="931979"/>
              <a:chExt cx="567045" cy="283328"/>
            </a:xfrm>
          </p:grpSpPr>
          <p:sp>
            <p:nvSpPr>
              <p:cNvPr id="967" name="Google Shape;967;p36"/>
              <p:cNvSpPr/>
              <p:nvPr/>
            </p:nvSpPr>
            <p:spPr>
              <a:xfrm>
                <a:off x="4232662" y="1132724"/>
                <a:ext cx="544344" cy="82582"/>
              </a:xfrm>
              <a:custGeom>
                <a:avLst/>
                <a:gdLst/>
                <a:ahLst/>
                <a:cxnLst/>
                <a:rect l="l" t="t" r="r" b="b"/>
                <a:pathLst>
                  <a:path w="16815" h="2551" extrusionOk="0">
                    <a:moveTo>
                      <a:pt x="171" y="0"/>
                    </a:moveTo>
                    <a:cubicBezTo>
                      <a:pt x="171" y="0"/>
                      <a:pt x="171" y="0"/>
                      <a:pt x="171" y="0"/>
                    </a:cubicBezTo>
                    <a:lnTo>
                      <a:pt x="171" y="0"/>
                    </a:lnTo>
                    <a:lnTo>
                      <a:pt x="171" y="0"/>
                    </a:lnTo>
                    <a:close/>
                    <a:moveTo>
                      <a:pt x="171" y="0"/>
                    </a:moveTo>
                    <a:lnTo>
                      <a:pt x="0" y="195"/>
                    </a:lnTo>
                    <a:cubicBezTo>
                      <a:pt x="0" y="195"/>
                      <a:pt x="53" y="242"/>
                      <a:pt x="161" y="324"/>
                    </a:cubicBezTo>
                    <a:cubicBezTo>
                      <a:pt x="267" y="404"/>
                      <a:pt x="424" y="518"/>
                      <a:pt x="632" y="646"/>
                    </a:cubicBezTo>
                    <a:cubicBezTo>
                      <a:pt x="839" y="777"/>
                      <a:pt x="1098" y="923"/>
                      <a:pt x="1402" y="1074"/>
                    </a:cubicBezTo>
                    <a:cubicBezTo>
                      <a:pt x="1706" y="1226"/>
                      <a:pt x="2056" y="1380"/>
                      <a:pt x="2447" y="1527"/>
                    </a:cubicBezTo>
                    <a:cubicBezTo>
                      <a:pt x="2836" y="1674"/>
                      <a:pt x="3266" y="1816"/>
                      <a:pt x="3727" y="1939"/>
                    </a:cubicBezTo>
                    <a:cubicBezTo>
                      <a:pt x="3955" y="2008"/>
                      <a:pt x="4195" y="2057"/>
                      <a:pt x="4439" y="2113"/>
                    </a:cubicBezTo>
                    <a:cubicBezTo>
                      <a:pt x="4683" y="2174"/>
                      <a:pt x="4934" y="2219"/>
                      <a:pt x="5190" y="2260"/>
                    </a:cubicBezTo>
                    <a:cubicBezTo>
                      <a:pt x="5445" y="2308"/>
                      <a:pt x="5706" y="2351"/>
                      <a:pt x="5972" y="2379"/>
                    </a:cubicBezTo>
                    <a:cubicBezTo>
                      <a:pt x="6238" y="2407"/>
                      <a:pt x="6505" y="2454"/>
                      <a:pt x="6777" y="2468"/>
                    </a:cubicBezTo>
                    <a:cubicBezTo>
                      <a:pt x="7049" y="2486"/>
                      <a:pt x="7323" y="2506"/>
                      <a:pt x="7598" y="2526"/>
                    </a:cubicBezTo>
                    <a:cubicBezTo>
                      <a:pt x="7873" y="2533"/>
                      <a:pt x="8150" y="2539"/>
                      <a:pt x="8428" y="2546"/>
                    </a:cubicBezTo>
                    <a:cubicBezTo>
                      <a:pt x="8504" y="2549"/>
                      <a:pt x="8580" y="2551"/>
                      <a:pt x="8657" y="2551"/>
                    </a:cubicBezTo>
                    <a:cubicBezTo>
                      <a:pt x="8857" y="2551"/>
                      <a:pt x="9059" y="2541"/>
                      <a:pt x="9255" y="2538"/>
                    </a:cubicBezTo>
                    <a:cubicBezTo>
                      <a:pt x="9530" y="2531"/>
                      <a:pt x="9802" y="2528"/>
                      <a:pt x="10075" y="2503"/>
                    </a:cubicBezTo>
                    <a:cubicBezTo>
                      <a:pt x="10347" y="2480"/>
                      <a:pt x="10620" y="2469"/>
                      <a:pt x="10885" y="2437"/>
                    </a:cubicBezTo>
                    <a:cubicBezTo>
                      <a:pt x="11151" y="2403"/>
                      <a:pt x="11413" y="2369"/>
                      <a:pt x="11670" y="2337"/>
                    </a:cubicBezTo>
                    <a:cubicBezTo>
                      <a:pt x="11926" y="2291"/>
                      <a:pt x="12178" y="2245"/>
                      <a:pt x="12424" y="2201"/>
                    </a:cubicBezTo>
                    <a:cubicBezTo>
                      <a:pt x="12670" y="2152"/>
                      <a:pt x="12907" y="2088"/>
                      <a:pt x="13140" y="2034"/>
                    </a:cubicBezTo>
                    <a:cubicBezTo>
                      <a:pt x="13602" y="1912"/>
                      <a:pt x="14032" y="1774"/>
                      <a:pt x="14423" y="1626"/>
                    </a:cubicBezTo>
                    <a:cubicBezTo>
                      <a:pt x="14618" y="1552"/>
                      <a:pt x="14801" y="1468"/>
                      <a:pt x="14976" y="1394"/>
                    </a:cubicBezTo>
                    <a:cubicBezTo>
                      <a:pt x="15148" y="1313"/>
                      <a:pt x="15310" y="1230"/>
                      <a:pt x="15462" y="1155"/>
                    </a:cubicBezTo>
                    <a:cubicBezTo>
                      <a:pt x="15761" y="989"/>
                      <a:pt x="16016" y="835"/>
                      <a:pt x="16215" y="690"/>
                    </a:cubicBezTo>
                    <a:cubicBezTo>
                      <a:pt x="16415" y="547"/>
                      <a:pt x="16566" y="423"/>
                      <a:pt x="16663" y="331"/>
                    </a:cubicBezTo>
                    <a:cubicBezTo>
                      <a:pt x="16762" y="242"/>
                      <a:pt x="16815" y="181"/>
                      <a:pt x="16815" y="181"/>
                    </a:cubicBezTo>
                    <a:lnTo>
                      <a:pt x="16619" y="14"/>
                    </a:lnTo>
                    <a:cubicBezTo>
                      <a:pt x="16619" y="14"/>
                      <a:pt x="16582" y="57"/>
                      <a:pt x="16489" y="141"/>
                    </a:cubicBezTo>
                    <a:cubicBezTo>
                      <a:pt x="16399" y="225"/>
                      <a:pt x="16256" y="343"/>
                      <a:pt x="16065" y="480"/>
                    </a:cubicBezTo>
                    <a:cubicBezTo>
                      <a:pt x="15874" y="617"/>
                      <a:pt x="15629" y="767"/>
                      <a:pt x="15341" y="927"/>
                    </a:cubicBezTo>
                    <a:cubicBezTo>
                      <a:pt x="15192" y="1000"/>
                      <a:pt x="15037" y="1080"/>
                      <a:pt x="14869" y="1159"/>
                    </a:cubicBezTo>
                    <a:cubicBezTo>
                      <a:pt x="14697" y="1230"/>
                      <a:pt x="14521" y="1313"/>
                      <a:pt x="14330" y="1384"/>
                    </a:cubicBezTo>
                    <a:cubicBezTo>
                      <a:pt x="13949" y="1530"/>
                      <a:pt x="13527" y="1665"/>
                      <a:pt x="13075" y="1785"/>
                    </a:cubicBezTo>
                    <a:cubicBezTo>
                      <a:pt x="12847" y="1837"/>
                      <a:pt x="12614" y="1899"/>
                      <a:pt x="12373" y="1948"/>
                    </a:cubicBezTo>
                    <a:cubicBezTo>
                      <a:pt x="12130" y="1991"/>
                      <a:pt x="11883" y="2036"/>
                      <a:pt x="11632" y="2081"/>
                    </a:cubicBezTo>
                    <a:cubicBezTo>
                      <a:pt x="11377" y="2113"/>
                      <a:pt x="11119" y="2146"/>
                      <a:pt x="10858" y="2180"/>
                    </a:cubicBezTo>
                    <a:cubicBezTo>
                      <a:pt x="10597" y="2211"/>
                      <a:pt x="10331" y="2222"/>
                      <a:pt x="10063" y="2245"/>
                    </a:cubicBezTo>
                    <a:cubicBezTo>
                      <a:pt x="9798" y="2270"/>
                      <a:pt x="9523" y="2274"/>
                      <a:pt x="9249" y="2280"/>
                    </a:cubicBezTo>
                    <a:cubicBezTo>
                      <a:pt x="9046" y="2283"/>
                      <a:pt x="8847" y="2293"/>
                      <a:pt x="8647" y="2293"/>
                    </a:cubicBezTo>
                    <a:cubicBezTo>
                      <a:pt x="8575" y="2293"/>
                      <a:pt x="8503" y="2291"/>
                      <a:pt x="8430" y="2288"/>
                    </a:cubicBezTo>
                    <a:cubicBezTo>
                      <a:pt x="8157" y="2281"/>
                      <a:pt x="7883" y="2275"/>
                      <a:pt x="7610" y="2268"/>
                    </a:cubicBezTo>
                    <a:cubicBezTo>
                      <a:pt x="7339" y="2248"/>
                      <a:pt x="7069" y="2230"/>
                      <a:pt x="6800" y="2210"/>
                    </a:cubicBezTo>
                    <a:cubicBezTo>
                      <a:pt x="6531" y="2197"/>
                      <a:pt x="6268" y="2151"/>
                      <a:pt x="6005" y="2123"/>
                    </a:cubicBezTo>
                    <a:cubicBezTo>
                      <a:pt x="5743" y="2096"/>
                      <a:pt x="5486" y="2053"/>
                      <a:pt x="5235" y="2007"/>
                    </a:cubicBezTo>
                    <a:cubicBezTo>
                      <a:pt x="4981" y="1964"/>
                      <a:pt x="4733" y="1920"/>
                      <a:pt x="4495" y="1861"/>
                    </a:cubicBezTo>
                    <a:cubicBezTo>
                      <a:pt x="4255" y="1806"/>
                      <a:pt x="4019" y="1758"/>
                      <a:pt x="3795" y="1690"/>
                    </a:cubicBezTo>
                    <a:cubicBezTo>
                      <a:pt x="3341" y="1570"/>
                      <a:pt x="2920" y="1431"/>
                      <a:pt x="2538" y="1286"/>
                    </a:cubicBezTo>
                    <a:cubicBezTo>
                      <a:pt x="2156" y="1142"/>
                      <a:pt x="1813" y="992"/>
                      <a:pt x="1518" y="842"/>
                    </a:cubicBezTo>
                    <a:cubicBezTo>
                      <a:pt x="1220" y="696"/>
                      <a:pt x="969" y="555"/>
                      <a:pt x="770" y="427"/>
                    </a:cubicBezTo>
                    <a:cubicBezTo>
                      <a:pt x="568" y="304"/>
                      <a:pt x="418" y="195"/>
                      <a:pt x="318" y="119"/>
                    </a:cubicBezTo>
                    <a:cubicBezTo>
                      <a:pt x="222" y="46"/>
                      <a:pt x="171" y="1"/>
                      <a:pt x="1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4221849" y="1121200"/>
                <a:ext cx="34541" cy="34541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7" extrusionOk="0">
                    <a:moveTo>
                      <a:pt x="533" y="1"/>
                    </a:moveTo>
                    <a:cubicBezTo>
                      <a:pt x="239" y="1"/>
                      <a:pt x="0" y="240"/>
                      <a:pt x="0" y="534"/>
                    </a:cubicBezTo>
                    <a:cubicBezTo>
                      <a:pt x="0" y="828"/>
                      <a:pt x="239" y="1067"/>
                      <a:pt x="533" y="1067"/>
                    </a:cubicBezTo>
                    <a:cubicBezTo>
                      <a:pt x="827" y="1067"/>
                      <a:pt x="1066" y="828"/>
                      <a:pt x="1066" y="534"/>
                    </a:cubicBezTo>
                    <a:cubicBezTo>
                      <a:pt x="1066" y="240"/>
                      <a:pt x="827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4754353" y="1121200"/>
                <a:ext cx="34541" cy="34541"/>
              </a:xfrm>
              <a:custGeom>
                <a:avLst/>
                <a:gdLst/>
                <a:ahLst/>
                <a:cxnLst/>
                <a:rect l="l" t="t" r="r" b="b"/>
                <a:pathLst>
                  <a:path w="1067" h="1067" extrusionOk="0">
                    <a:moveTo>
                      <a:pt x="533" y="1"/>
                    </a:moveTo>
                    <a:cubicBezTo>
                      <a:pt x="239" y="1"/>
                      <a:pt x="1" y="240"/>
                      <a:pt x="1" y="534"/>
                    </a:cubicBezTo>
                    <a:cubicBezTo>
                      <a:pt x="1" y="828"/>
                      <a:pt x="239" y="1067"/>
                      <a:pt x="533" y="1067"/>
                    </a:cubicBezTo>
                    <a:cubicBezTo>
                      <a:pt x="827" y="1067"/>
                      <a:pt x="1066" y="828"/>
                      <a:pt x="1066" y="534"/>
                    </a:cubicBezTo>
                    <a:cubicBezTo>
                      <a:pt x="1066" y="240"/>
                      <a:pt x="827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4326382" y="931979"/>
                <a:ext cx="100387" cy="122141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3773" extrusionOk="0">
                    <a:moveTo>
                      <a:pt x="1550" y="1"/>
                    </a:moveTo>
                    <a:cubicBezTo>
                      <a:pt x="1208" y="1"/>
                      <a:pt x="892" y="179"/>
                      <a:pt x="636" y="477"/>
                    </a:cubicBezTo>
                    <a:cubicBezTo>
                      <a:pt x="933" y="658"/>
                      <a:pt x="1131" y="984"/>
                      <a:pt x="1131" y="1358"/>
                    </a:cubicBezTo>
                    <a:cubicBezTo>
                      <a:pt x="1131" y="1928"/>
                      <a:pt x="668" y="2390"/>
                      <a:pt x="97" y="2390"/>
                    </a:cubicBezTo>
                    <a:cubicBezTo>
                      <a:pt x="65" y="2390"/>
                      <a:pt x="34" y="2389"/>
                      <a:pt x="3" y="2386"/>
                    </a:cubicBezTo>
                    <a:cubicBezTo>
                      <a:pt x="2" y="2409"/>
                      <a:pt x="1" y="2432"/>
                      <a:pt x="1" y="2455"/>
                    </a:cubicBezTo>
                    <a:cubicBezTo>
                      <a:pt x="1" y="2940"/>
                      <a:pt x="91" y="3391"/>
                      <a:pt x="244" y="3772"/>
                    </a:cubicBezTo>
                    <a:cubicBezTo>
                      <a:pt x="524" y="3421"/>
                      <a:pt x="1018" y="3187"/>
                      <a:pt x="1582" y="3187"/>
                    </a:cubicBezTo>
                    <a:cubicBezTo>
                      <a:pt x="2118" y="3187"/>
                      <a:pt x="2591" y="3398"/>
                      <a:pt x="2878" y="3720"/>
                    </a:cubicBezTo>
                    <a:cubicBezTo>
                      <a:pt x="3018" y="3350"/>
                      <a:pt x="3100" y="2918"/>
                      <a:pt x="3100" y="2455"/>
                    </a:cubicBezTo>
                    <a:cubicBezTo>
                      <a:pt x="3100" y="1100"/>
                      <a:pt x="2407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4591937" y="931979"/>
                <a:ext cx="100355" cy="123372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3811" extrusionOk="0">
                    <a:moveTo>
                      <a:pt x="1550" y="1"/>
                    </a:moveTo>
                    <a:cubicBezTo>
                      <a:pt x="1218" y="1"/>
                      <a:pt x="910" y="169"/>
                      <a:pt x="658" y="451"/>
                    </a:cubicBezTo>
                    <a:cubicBezTo>
                      <a:pt x="978" y="626"/>
                      <a:pt x="1196" y="967"/>
                      <a:pt x="1196" y="1358"/>
                    </a:cubicBezTo>
                    <a:cubicBezTo>
                      <a:pt x="1196" y="1928"/>
                      <a:pt x="732" y="2390"/>
                      <a:pt x="162" y="2390"/>
                    </a:cubicBezTo>
                    <a:cubicBezTo>
                      <a:pt x="108" y="2390"/>
                      <a:pt x="54" y="2385"/>
                      <a:pt x="2" y="2377"/>
                    </a:cubicBezTo>
                    <a:cubicBezTo>
                      <a:pt x="2" y="2404"/>
                      <a:pt x="0" y="2429"/>
                      <a:pt x="0" y="2455"/>
                    </a:cubicBezTo>
                    <a:cubicBezTo>
                      <a:pt x="0" y="2957"/>
                      <a:pt x="96" y="3422"/>
                      <a:pt x="258" y="3811"/>
                    </a:cubicBezTo>
                    <a:cubicBezTo>
                      <a:pt x="531" y="3439"/>
                      <a:pt x="1041" y="3187"/>
                      <a:pt x="1626" y="3187"/>
                    </a:cubicBezTo>
                    <a:cubicBezTo>
                      <a:pt x="2143" y="3187"/>
                      <a:pt x="2601" y="3385"/>
                      <a:pt x="2889" y="3688"/>
                    </a:cubicBezTo>
                    <a:cubicBezTo>
                      <a:pt x="3023" y="3326"/>
                      <a:pt x="3100" y="2905"/>
                      <a:pt x="3100" y="2455"/>
                    </a:cubicBezTo>
                    <a:cubicBezTo>
                      <a:pt x="3100" y="1100"/>
                      <a:pt x="2406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122" name="Picture 2" descr="What is Leading in Typography?">
            <a:extLst>
              <a:ext uri="{FF2B5EF4-FFF2-40B4-BE49-F238E27FC236}">
                <a16:creationId xmlns:a16="http://schemas.microsoft.com/office/drawing/2014/main" id="{088D4983-08B4-E3B4-3BE9-AC6453BD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97" y="1081560"/>
            <a:ext cx="3200206" cy="15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F88B-0D32-A937-E445-DEF62A6B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333" y="1645925"/>
            <a:ext cx="5112356" cy="1272300"/>
          </a:xfrm>
        </p:spPr>
        <p:txBody>
          <a:bodyPr/>
          <a:lstStyle/>
          <a:p>
            <a:r>
              <a:rPr lang="en-US" dirty="0"/>
              <a:t>Typeface, Fonts, &amp; Readability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A26BE-C7DE-109A-89D4-F61389E41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752509"/>
            <a:ext cx="2832000" cy="1106400"/>
          </a:xfrm>
        </p:spPr>
        <p:txBody>
          <a:bodyPr/>
          <a:lstStyle/>
          <a:p>
            <a:r>
              <a:rPr lang="en-US" sz="2000" dirty="0"/>
              <a:t>The typeface and font you pick plays a huge role in readability.</a:t>
            </a:r>
          </a:p>
        </p:txBody>
      </p:sp>
    </p:spTree>
    <p:extLst>
      <p:ext uri="{BB962C8B-B14F-4D97-AF65-F5344CB8AC3E}">
        <p14:creationId xmlns:p14="http://schemas.microsoft.com/office/powerpoint/2010/main" val="3422046842"/>
      </p:ext>
    </p:extLst>
  </p:cSld>
  <p:clrMapOvr>
    <a:masterClrMapping/>
  </p:clrMapOvr>
</p:sld>
</file>

<file path=ppt/theme/theme1.xml><?xml version="1.0" encoding="utf-8"?>
<a:theme xmlns:a="http://schemas.openxmlformats.org/drawingml/2006/main" name="Acid Graphics Designer Portfolio by Slidesgo">
  <a:themeElements>
    <a:clrScheme name="Simple Light">
      <a:dk1>
        <a:srgbClr val="FFFFFF"/>
      </a:dk1>
      <a:lt1>
        <a:srgbClr val="242327"/>
      </a:lt1>
      <a:dk2>
        <a:srgbClr val="FFEB5D"/>
      </a:dk2>
      <a:lt2>
        <a:srgbClr val="71EE73"/>
      </a:lt2>
      <a:accent1>
        <a:srgbClr val="66EFFF"/>
      </a:accent1>
      <a:accent2>
        <a:srgbClr val="DF7C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75CCFAAE7904FB7754F183D3420E1" ma:contentTypeVersion="14" ma:contentTypeDescription="Create a new document." ma:contentTypeScope="" ma:versionID="e2782362ba12deb72f57795085f28104">
  <xsd:schema xmlns:xsd="http://www.w3.org/2001/XMLSchema" xmlns:xs="http://www.w3.org/2001/XMLSchema" xmlns:p="http://schemas.microsoft.com/office/2006/metadata/properties" xmlns:ns3="cd7f11dc-63cc-4e3d-9feb-dcce23490bf0" xmlns:ns4="59ab29ea-99d6-4072-bf29-27f4087360d7" targetNamespace="http://schemas.microsoft.com/office/2006/metadata/properties" ma:root="true" ma:fieldsID="52a5c3dee754c083076c8b64ffc22816" ns3:_="" ns4:_="">
    <xsd:import namespace="cd7f11dc-63cc-4e3d-9feb-dcce23490bf0"/>
    <xsd:import namespace="59ab29ea-99d6-4072-bf29-27f4087360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f11dc-63cc-4e3d-9feb-dcce23490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b29ea-99d6-4072-bf29-27f4087360d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7f11dc-63cc-4e3d-9feb-dcce23490bf0" xsi:nil="true"/>
  </documentManagement>
</p:properties>
</file>

<file path=customXml/itemProps1.xml><?xml version="1.0" encoding="utf-8"?>
<ds:datastoreItem xmlns:ds="http://schemas.openxmlformats.org/officeDocument/2006/customXml" ds:itemID="{5E65CFB7-1D64-4291-AF63-40A10F0DD0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f11dc-63cc-4e3d-9feb-dcce23490bf0"/>
    <ds:schemaRef ds:uri="59ab29ea-99d6-4072-bf29-27f4087360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A68BC8-3BAF-44D0-8E0A-957A26D77B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43745-E120-4CAC-91B9-9B9A9AE2585E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59ab29ea-99d6-4072-bf29-27f4087360d7"/>
    <ds:schemaRef ds:uri="cd7f11dc-63cc-4e3d-9feb-dcce23490bf0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e285d438-dbba-4a4c-941c-593ba422deac}" enabled="0" method="" siteId="{e285d438-dbba-4a4c-941c-593ba422de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On-screen Show (16:9)</PresentationFormat>
  <Paragraphs>105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Sans</vt:lpstr>
      <vt:lpstr>Anaheim</vt:lpstr>
      <vt:lpstr>Bebas Neue</vt:lpstr>
      <vt:lpstr>Arial</vt:lpstr>
      <vt:lpstr>Orbitron</vt:lpstr>
      <vt:lpstr>Nunito Light</vt:lpstr>
      <vt:lpstr>Raleway</vt:lpstr>
      <vt:lpstr>Acid Graphics Designer Portfolio by Slidesgo</vt:lpstr>
      <vt:lpstr>Website Typography</vt:lpstr>
      <vt:lpstr>What is Web Typography?</vt:lpstr>
      <vt:lpstr>Why Typography?</vt:lpstr>
      <vt:lpstr>Readability</vt:lpstr>
      <vt:lpstr>PowerPoint Presentation</vt:lpstr>
      <vt:lpstr>HTML and CSS Tricks &amp; Tips for Readability</vt:lpstr>
      <vt:lpstr>Tricks for CSS readability:</vt:lpstr>
      <vt:lpstr> </vt:lpstr>
      <vt:lpstr>Typeface, Fonts, &amp; Readability</vt:lpstr>
      <vt:lpstr>Typeface vs Font</vt:lpstr>
      <vt:lpstr>Serif vs Sans-serif</vt:lpstr>
      <vt:lpstr>Font Psychology</vt:lpstr>
      <vt:lpstr>ACCESSIBILITY</vt:lpstr>
      <vt:lpstr>ACCESSIBILITY</vt:lpstr>
      <vt:lpstr>ACCESSIBILITY GUIDELINES</vt:lpstr>
      <vt:lpstr>Testing CofC Accessibility</vt:lpstr>
      <vt:lpstr>Most Accessible Typefaces</vt:lpstr>
      <vt:lpstr>3) Responsive Web Design</vt:lpstr>
      <vt:lpstr>How to make websites more responsive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Typography</dc:title>
  <cp:lastModifiedBy>Mendones, Anastazia Marie (Student)</cp:lastModifiedBy>
  <cp:revision>1</cp:revision>
  <dcterms:modified xsi:type="dcterms:W3CDTF">2024-03-27T03:51:27Z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0x010100B5375CCFAAE7904FB7754F183D3420E1</vt:lpwstr>
  </property>
</Properties>
</file>