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96" r:id="rId4"/>
    <p:sldId id="274" r:id="rId5"/>
    <p:sldId id="297" r:id="rId6"/>
    <p:sldId id="276" r:id="rId7"/>
    <p:sldId id="298" r:id="rId8"/>
    <p:sldId id="267" r:id="rId9"/>
    <p:sldId id="279" r:id="rId10"/>
    <p:sldId id="284" r:id="rId11"/>
    <p:sldId id="285" r:id="rId12"/>
    <p:sldId id="272" r:id="rId13"/>
    <p:sldId id="273" r:id="rId14"/>
    <p:sldId id="262" r:id="rId15"/>
    <p:sldId id="268" r:id="rId16"/>
    <p:sldId id="270" r:id="rId17"/>
    <p:sldId id="299" r:id="rId18"/>
    <p:sldId id="271" r:id="rId19"/>
    <p:sldId id="260" r:id="rId20"/>
    <p:sldId id="269" r:id="rId21"/>
    <p:sldId id="300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8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9292D-2BE0-4796-ABA6-0120B29750B3}" v="4" dt="2023-08-24T22:27:20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3" autoAdjust="0"/>
    <p:restoredTop sz="90990" autoAdjust="0"/>
  </p:normalViewPr>
  <p:slideViewPr>
    <p:cSldViewPr>
      <p:cViewPr>
        <p:scale>
          <a:sx n="75" d="100"/>
          <a:sy n="75" d="100"/>
        </p:scale>
        <p:origin x="1608" y="5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0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, Christine Linen" userId="85defdc3-9aad-45b9-8b5f-305b6148d887" providerId="ADAL" clId="{9009292D-2BE0-4796-ABA6-0120B29750B3}"/>
    <pc:docChg chg="undo custSel delSld modSld">
      <pc:chgData name="Moore, Christine Linen" userId="85defdc3-9aad-45b9-8b5f-305b6148d887" providerId="ADAL" clId="{9009292D-2BE0-4796-ABA6-0120B29750B3}" dt="2023-08-24T22:34:43.518" v="236" actId="20577"/>
      <pc:docMkLst>
        <pc:docMk/>
      </pc:docMkLst>
      <pc:sldChg chg="modSp mod">
        <pc:chgData name="Moore, Christine Linen" userId="85defdc3-9aad-45b9-8b5f-305b6148d887" providerId="ADAL" clId="{9009292D-2BE0-4796-ABA6-0120B29750B3}" dt="2023-08-24T22:25:16.895" v="80" actId="6549"/>
        <pc:sldMkLst>
          <pc:docMk/>
          <pc:sldMk cId="1952313976" sldId="267"/>
        </pc:sldMkLst>
        <pc:spChg chg="mod">
          <ac:chgData name="Moore, Christine Linen" userId="85defdc3-9aad-45b9-8b5f-305b6148d887" providerId="ADAL" clId="{9009292D-2BE0-4796-ABA6-0120B29750B3}" dt="2023-08-24T22:25:16.895" v="80" actId="6549"/>
          <ac:spMkLst>
            <pc:docMk/>
            <pc:sldMk cId="1952313976" sldId="267"/>
            <ac:spMk id="3" creationId="{55F4B7C3-A54C-77B1-D618-7DDA0F5F4BD0}"/>
          </ac:spMkLst>
        </pc:spChg>
      </pc:sldChg>
      <pc:sldChg chg="delSp del mod">
        <pc:chgData name="Moore, Christine Linen" userId="85defdc3-9aad-45b9-8b5f-305b6148d887" providerId="ADAL" clId="{9009292D-2BE0-4796-ABA6-0120B29750B3}" dt="2023-08-24T22:28:39.648" v="151" actId="2696"/>
        <pc:sldMkLst>
          <pc:docMk/>
          <pc:sldMk cId="877399291" sldId="275"/>
        </pc:sldMkLst>
        <pc:picChg chg="del">
          <ac:chgData name="Moore, Christine Linen" userId="85defdc3-9aad-45b9-8b5f-305b6148d887" providerId="ADAL" clId="{9009292D-2BE0-4796-ABA6-0120B29750B3}" dt="2023-08-24T22:25:34.858" v="81" actId="21"/>
          <ac:picMkLst>
            <pc:docMk/>
            <pc:sldMk cId="877399291" sldId="275"/>
            <ac:picMk id="4" creationId="{511A78F2-5BDB-8FE9-7AF9-20E86C81C15A}"/>
          </ac:picMkLst>
        </pc:picChg>
      </pc:sldChg>
      <pc:sldChg chg="delSp modSp mod">
        <pc:chgData name="Moore, Christine Linen" userId="85defdc3-9aad-45b9-8b5f-305b6148d887" providerId="ADAL" clId="{9009292D-2BE0-4796-ABA6-0120B29750B3}" dt="2023-08-24T22:30:32.879" v="158" actId="478"/>
        <pc:sldMkLst>
          <pc:docMk/>
          <pc:sldMk cId="803919184" sldId="284"/>
        </pc:sldMkLst>
        <pc:spChg chg="mod">
          <ac:chgData name="Moore, Christine Linen" userId="85defdc3-9aad-45b9-8b5f-305b6148d887" providerId="ADAL" clId="{9009292D-2BE0-4796-ABA6-0120B29750B3}" dt="2023-08-24T22:30:19.367" v="157" actId="113"/>
          <ac:spMkLst>
            <pc:docMk/>
            <pc:sldMk cId="803919184" sldId="284"/>
            <ac:spMk id="3" creationId="{33B8248C-68AF-472F-9D03-18E464102CAA}"/>
          </ac:spMkLst>
        </pc:spChg>
        <pc:spChg chg="del">
          <ac:chgData name="Moore, Christine Linen" userId="85defdc3-9aad-45b9-8b5f-305b6148d887" providerId="ADAL" clId="{9009292D-2BE0-4796-ABA6-0120B29750B3}" dt="2023-08-24T22:30:32.879" v="158" actId="478"/>
          <ac:spMkLst>
            <pc:docMk/>
            <pc:sldMk cId="803919184" sldId="284"/>
            <ac:spMk id="5" creationId="{979F967F-8542-4009-A894-7BA93FE7F624}"/>
          </ac:spMkLst>
        </pc:spChg>
      </pc:sldChg>
      <pc:sldChg chg="modSp mod">
        <pc:chgData name="Moore, Christine Linen" userId="85defdc3-9aad-45b9-8b5f-305b6148d887" providerId="ADAL" clId="{9009292D-2BE0-4796-ABA6-0120B29750B3}" dt="2023-08-24T22:34:43.518" v="236" actId="20577"/>
        <pc:sldMkLst>
          <pc:docMk/>
          <pc:sldMk cId="478857133" sldId="285"/>
        </pc:sldMkLst>
        <pc:spChg chg="mod">
          <ac:chgData name="Moore, Christine Linen" userId="85defdc3-9aad-45b9-8b5f-305b6148d887" providerId="ADAL" clId="{9009292D-2BE0-4796-ABA6-0120B29750B3}" dt="2023-08-24T22:34:21.711" v="223" actId="6549"/>
          <ac:spMkLst>
            <pc:docMk/>
            <pc:sldMk cId="478857133" sldId="285"/>
            <ac:spMk id="2" creationId="{8A721B90-FFA5-40F2-8A58-D7D4E907D5ED}"/>
          </ac:spMkLst>
        </pc:spChg>
        <pc:spChg chg="mod">
          <ac:chgData name="Moore, Christine Linen" userId="85defdc3-9aad-45b9-8b5f-305b6148d887" providerId="ADAL" clId="{9009292D-2BE0-4796-ABA6-0120B29750B3}" dt="2023-08-24T22:34:43.518" v="236" actId="20577"/>
          <ac:spMkLst>
            <pc:docMk/>
            <pc:sldMk cId="478857133" sldId="285"/>
            <ac:spMk id="3" creationId="{58AA847E-56E4-48A4-B509-9C1F9AE71D46}"/>
          </ac:spMkLst>
        </pc:spChg>
        <pc:spChg chg="mod">
          <ac:chgData name="Moore, Christine Linen" userId="85defdc3-9aad-45b9-8b5f-305b6148d887" providerId="ADAL" clId="{9009292D-2BE0-4796-ABA6-0120B29750B3}" dt="2023-08-24T22:31:36.870" v="180" actId="1038"/>
          <ac:spMkLst>
            <pc:docMk/>
            <pc:sldMk cId="478857133" sldId="285"/>
            <ac:spMk id="4" creationId="{FFF48125-B78F-B077-747B-1D816C09DA84}"/>
          </ac:spMkLst>
        </pc:spChg>
        <pc:spChg chg="mod">
          <ac:chgData name="Moore, Christine Linen" userId="85defdc3-9aad-45b9-8b5f-305b6148d887" providerId="ADAL" clId="{9009292D-2BE0-4796-ABA6-0120B29750B3}" dt="2023-08-24T22:31:36.870" v="180" actId="1038"/>
          <ac:spMkLst>
            <pc:docMk/>
            <pc:sldMk cId="478857133" sldId="285"/>
            <ac:spMk id="7" creationId="{6D927A41-AD7A-5A35-707C-78140043310B}"/>
          </ac:spMkLst>
        </pc:spChg>
        <pc:spChg chg="mod">
          <ac:chgData name="Moore, Christine Linen" userId="85defdc3-9aad-45b9-8b5f-305b6148d887" providerId="ADAL" clId="{9009292D-2BE0-4796-ABA6-0120B29750B3}" dt="2023-08-24T22:31:36.870" v="180" actId="1038"/>
          <ac:spMkLst>
            <pc:docMk/>
            <pc:sldMk cId="478857133" sldId="285"/>
            <ac:spMk id="8" creationId="{429254CE-3C01-6A34-9AB2-6845D22FC0AF}"/>
          </ac:spMkLst>
        </pc:spChg>
        <pc:spChg chg="mod">
          <ac:chgData name="Moore, Christine Linen" userId="85defdc3-9aad-45b9-8b5f-305b6148d887" providerId="ADAL" clId="{9009292D-2BE0-4796-ABA6-0120B29750B3}" dt="2023-08-24T22:31:36.870" v="180" actId="1038"/>
          <ac:spMkLst>
            <pc:docMk/>
            <pc:sldMk cId="478857133" sldId="285"/>
            <ac:spMk id="9" creationId="{A786D482-2C51-B0E1-BB06-562C541399EE}"/>
          </ac:spMkLst>
        </pc:spChg>
        <pc:spChg chg="mod">
          <ac:chgData name="Moore, Christine Linen" userId="85defdc3-9aad-45b9-8b5f-305b6148d887" providerId="ADAL" clId="{9009292D-2BE0-4796-ABA6-0120B29750B3}" dt="2023-08-24T22:31:36.870" v="180" actId="1038"/>
          <ac:spMkLst>
            <pc:docMk/>
            <pc:sldMk cId="478857133" sldId="285"/>
            <ac:spMk id="10" creationId="{54E2B1BB-8F2B-7D80-606B-6521BFB47FA0}"/>
          </ac:spMkLst>
        </pc:spChg>
        <pc:spChg chg="mod">
          <ac:chgData name="Moore, Christine Linen" userId="85defdc3-9aad-45b9-8b5f-305b6148d887" providerId="ADAL" clId="{9009292D-2BE0-4796-ABA6-0120B29750B3}" dt="2023-08-24T22:32:10.527" v="193" actId="20577"/>
          <ac:spMkLst>
            <pc:docMk/>
            <pc:sldMk cId="478857133" sldId="285"/>
            <ac:spMk id="11" creationId="{9062F9BB-0FF5-FFFB-4A8E-96CF06CB9E70}"/>
          </ac:spMkLst>
        </pc:spChg>
      </pc:sldChg>
      <pc:sldChg chg="addSp modSp mod">
        <pc:chgData name="Moore, Christine Linen" userId="85defdc3-9aad-45b9-8b5f-305b6148d887" providerId="ADAL" clId="{9009292D-2BE0-4796-ABA6-0120B29750B3}" dt="2023-08-24T22:28:30.783" v="150" actId="20577"/>
        <pc:sldMkLst>
          <pc:docMk/>
          <pc:sldMk cId="4075915324" sldId="298"/>
        </pc:sldMkLst>
        <pc:spChg chg="add mod">
          <ac:chgData name="Moore, Christine Linen" userId="85defdc3-9aad-45b9-8b5f-305b6148d887" providerId="ADAL" clId="{9009292D-2BE0-4796-ABA6-0120B29750B3}" dt="2023-08-24T22:28:30.783" v="150" actId="20577"/>
          <ac:spMkLst>
            <pc:docMk/>
            <pc:sldMk cId="4075915324" sldId="298"/>
            <ac:spMk id="3" creationId="{35A258BE-4B6F-4C45-EBAE-A31AAAE08236}"/>
          </ac:spMkLst>
        </pc:spChg>
        <pc:spChg chg="mod">
          <ac:chgData name="Moore, Christine Linen" userId="85defdc3-9aad-45b9-8b5f-305b6148d887" providerId="ADAL" clId="{9009292D-2BE0-4796-ABA6-0120B29750B3}" dt="2023-08-24T22:26:59.094" v="108" actId="20577"/>
          <ac:spMkLst>
            <pc:docMk/>
            <pc:sldMk cId="4075915324" sldId="298"/>
            <ac:spMk id="4" creationId="{7DC040A4-A9CF-D23B-8876-81BCFA03057A}"/>
          </ac:spMkLst>
        </pc:spChg>
        <pc:picChg chg="add mod">
          <ac:chgData name="Moore, Christine Linen" userId="85defdc3-9aad-45b9-8b5f-305b6148d887" providerId="ADAL" clId="{9009292D-2BE0-4796-ABA6-0120B29750B3}" dt="2023-08-24T22:27:14.114" v="111" actId="1076"/>
          <ac:picMkLst>
            <pc:docMk/>
            <pc:sldMk cId="4075915324" sldId="298"/>
            <ac:picMk id="2" creationId="{6EDF500B-0760-3980-2E13-E24BFB2B0859}"/>
          </ac:picMkLst>
        </pc:picChg>
        <pc:picChg chg="mod">
          <ac:chgData name="Moore, Christine Linen" userId="85defdc3-9aad-45b9-8b5f-305b6148d887" providerId="ADAL" clId="{9009292D-2BE0-4796-ABA6-0120B29750B3}" dt="2023-08-24T22:27:14.114" v="111" actId="1076"/>
          <ac:picMkLst>
            <pc:docMk/>
            <pc:sldMk cId="4075915324" sldId="298"/>
            <ac:picMk id="6" creationId="{856B6AD4-0B51-15B8-DE94-E89D54EF4759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71D5C-55F0-44EA-BF1B-511EBBAB9D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16F089-7FF6-4093-979D-D0D5D1B1964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HTML (Hypertext Markup Language) is a special language which tells the browser how to format text in a WWW document. </a:t>
          </a:r>
        </a:p>
      </dgm:t>
    </dgm:pt>
    <dgm:pt modelId="{B04FFFE5-6D59-46CB-A4FA-78B988958842}" type="parTrans" cxnId="{53B90575-0454-4F9B-AD50-44AD63A82F4A}">
      <dgm:prSet/>
      <dgm:spPr/>
      <dgm:t>
        <a:bodyPr/>
        <a:lstStyle/>
        <a:p>
          <a:endParaRPr lang="en-US"/>
        </a:p>
      </dgm:t>
    </dgm:pt>
    <dgm:pt modelId="{0FE12E3B-6AD0-43E7-93FB-829C0E994BE7}" type="sibTrans" cxnId="{53B90575-0454-4F9B-AD50-44AD63A82F4A}">
      <dgm:prSet/>
      <dgm:spPr/>
      <dgm:t>
        <a:bodyPr/>
        <a:lstStyle/>
        <a:p>
          <a:endParaRPr lang="en-US"/>
        </a:p>
      </dgm:t>
    </dgm:pt>
    <dgm:pt modelId="{6F40B24C-8AC9-4439-ACBB-EDF8B4C62056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HTML provides structure and semantic information </a:t>
          </a:r>
        </a:p>
      </dgm:t>
    </dgm:pt>
    <dgm:pt modelId="{F1F3322C-686A-4D62-9B5F-9D61007037C9}" type="parTrans" cxnId="{E622CD5B-41F9-4230-84C4-2A68CB492147}">
      <dgm:prSet/>
      <dgm:spPr/>
      <dgm:t>
        <a:bodyPr/>
        <a:lstStyle/>
        <a:p>
          <a:endParaRPr lang="en-US"/>
        </a:p>
      </dgm:t>
    </dgm:pt>
    <dgm:pt modelId="{15B0B696-B8F2-4F55-B5BF-1EB60299E8DA}" type="sibTrans" cxnId="{E622CD5B-41F9-4230-84C4-2A68CB492147}">
      <dgm:prSet/>
      <dgm:spPr/>
      <dgm:t>
        <a:bodyPr/>
        <a:lstStyle/>
        <a:p>
          <a:endParaRPr lang="en-US"/>
        </a:p>
      </dgm:t>
    </dgm:pt>
    <dgm:pt modelId="{C84AE2C2-7C57-4888-BF8D-1307B03DBD27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CSS (Cascading Style Sheets) sets appearance and page layout </a:t>
          </a:r>
        </a:p>
      </dgm:t>
    </dgm:pt>
    <dgm:pt modelId="{857CF3A3-285F-416C-832B-3377090FEC24}" type="parTrans" cxnId="{57407FF6-5B78-44C9-99A2-92E1497A092F}">
      <dgm:prSet/>
      <dgm:spPr/>
      <dgm:t>
        <a:bodyPr/>
        <a:lstStyle/>
        <a:p>
          <a:endParaRPr lang="en-US"/>
        </a:p>
      </dgm:t>
    </dgm:pt>
    <dgm:pt modelId="{C93D4C7D-D12E-49E9-A050-0953D315E676}" type="sibTrans" cxnId="{57407FF6-5B78-44C9-99A2-92E1497A092F}">
      <dgm:prSet/>
      <dgm:spPr/>
      <dgm:t>
        <a:bodyPr/>
        <a:lstStyle/>
        <a:p>
          <a:endParaRPr lang="en-US"/>
        </a:p>
      </dgm:t>
    </dgm:pt>
    <dgm:pt modelId="{1D19CA1B-B490-42AF-9855-0611E6C67FB4}" type="pres">
      <dgm:prSet presAssocID="{AFB71D5C-55F0-44EA-BF1B-511EBBAB9D11}" presName="linear" presStyleCnt="0">
        <dgm:presLayoutVars>
          <dgm:animLvl val="lvl"/>
          <dgm:resizeHandles val="exact"/>
        </dgm:presLayoutVars>
      </dgm:prSet>
      <dgm:spPr/>
    </dgm:pt>
    <dgm:pt modelId="{6B7F02E7-A4E2-42B8-B719-32457C2A8E9C}" type="pres">
      <dgm:prSet presAssocID="{AC16F089-7FF6-4093-979D-D0D5D1B196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3CC4F7-7442-4BE2-A96B-AE1472386C59}" type="pres">
      <dgm:prSet presAssocID="{0FE12E3B-6AD0-43E7-93FB-829C0E994BE7}" presName="spacer" presStyleCnt="0"/>
      <dgm:spPr/>
    </dgm:pt>
    <dgm:pt modelId="{7953E143-A8A3-4E0E-B2BA-7E9C0C40ACE6}" type="pres">
      <dgm:prSet presAssocID="{6F40B24C-8AC9-4439-ACBB-EDF8B4C62056}" presName="parentText" presStyleLbl="node1" presStyleIdx="1" presStyleCnt="3" custScaleY="98769">
        <dgm:presLayoutVars>
          <dgm:chMax val="0"/>
          <dgm:bulletEnabled val="1"/>
        </dgm:presLayoutVars>
      </dgm:prSet>
      <dgm:spPr/>
    </dgm:pt>
    <dgm:pt modelId="{59938618-4C4A-4591-8765-F716B48A7E08}" type="pres">
      <dgm:prSet presAssocID="{15B0B696-B8F2-4F55-B5BF-1EB60299E8DA}" presName="spacer" presStyleCnt="0"/>
      <dgm:spPr/>
    </dgm:pt>
    <dgm:pt modelId="{27D86BD6-4894-4133-894E-C8EB95F1FC2B}" type="pres">
      <dgm:prSet presAssocID="{C84AE2C2-7C57-4888-BF8D-1307B03DBD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14D518-42F3-4D06-BBD3-1636B1332E73}" type="presOf" srcId="{AC16F089-7FF6-4093-979D-D0D5D1B1964F}" destId="{6B7F02E7-A4E2-42B8-B719-32457C2A8E9C}" srcOrd="0" destOrd="0" presId="urn:microsoft.com/office/officeart/2005/8/layout/vList2"/>
    <dgm:cxn modelId="{E622CD5B-41F9-4230-84C4-2A68CB492147}" srcId="{AFB71D5C-55F0-44EA-BF1B-511EBBAB9D11}" destId="{6F40B24C-8AC9-4439-ACBB-EDF8B4C62056}" srcOrd="1" destOrd="0" parTransId="{F1F3322C-686A-4D62-9B5F-9D61007037C9}" sibTransId="{15B0B696-B8F2-4F55-B5BF-1EB60299E8DA}"/>
    <dgm:cxn modelId="{53B90575-0454-4F9B-AD50-44AD63A82F4A}" srcId="{AFB71D5C-55F0-44EA-BF1B-511EBBAB9D11}" destId="{AC16F089-7FF6-4093-979D-D0D5D1B1964F}" srcOrd="0" destOrd="0" parTransId="{B04FFFE5-6D59-46CB-A4FA-78B988958842}" sibTransId="{0FE12E3B-6AD0-43E7-93FB-829C0E994BE7}"/>
    <dgm:cxn modelId="{381EFB84-36B8-4986-A503-2385F60D31C7}" type="presOf" srcId="{C84AE2C2-7C57-4888-BF8D-1307B03DBD27}" destId="{27D86BD6-4894-4133-894E-C8EB95F1FC2B}" srcOrd="0" destOrd="0" presId="urn:microsoft.com/office/officeart/2005/8/layout/vList2"/>
    <dgm:cxn modelId="{D83F8587-D401-4C5E-885B-9630495F1F81}" type="presOf" srcId="{AFB71D5C-55F0-44EA-BF1B-511EBBAB9D11}" destId="{1D19CA1B-B490-42AF-9855-0611E6C67FB4}" srcOrd="0" destOrd="0" presId="urn:microsoft.com/office/officeart/2005/8/layout/vList2"/>
    <dgm:cxn modelId="{B7B6079B-0442-4300-A663-C3525ECCCB0F}" type="presOf" srcId="{6F40B24C-8AC9-4439-ACBB-EDF8B4C62056}" destId="{7953E143-A8A3-4E0E-B2BA-7E9C0C40ACE6}" srcOrd="0" destOrd="0" presId="urn:microsoft.com/office/officeart/2005/8/layout/vList2"/>
    <dgm:cxn modelId="{57407FF6-5B78-44C9-99A2-92E1497A092F}" srcId="{AFB71D5C-55F0-44EA-BF1B-511EBBAB9D11}" destId="{C84AE2C2-7C57-4888-BF8D-1307B03DBD27}" srcOrd="2" destOrd="0" parTransId="{857CF3A3-285F-416C-832B-3377090FEC24}" sibTransId="{C93D4C7D-D12E-49E9-A050-0953D315E676}"/>
    <dgm:cxn modelId="{5FB5E4E3-84A0-4423-BD54-77FA477E1F57}" type="presParOf" srcId="{1D19CA1B-B490-42AF-9855-0611E6C67FB4}" destId="{6B7F02E7-A4E2-42B8-B719-32457C2A8E9C}" srcOrd="0" destOrd="0" presId="urn:microsoft.com/office/officeart/2005/8/layout/vList2"/>
    <dgm:cxn modelId="{CDCC2706-78F3-4782-97C9-0B6956C53606}" type="presParOf" srcId="{1D19CA1B-B490-42AF-9855-0611E6C67FB4}" destId="{E53CC4F7-7442-4BE2-A96B-AE1472386C59}" srcOrd="1" destOrd="0" presId="urn:microsoft.com/office/officeart/2005/8/layout/vList2"/>
    <dgm:cxn modelId="{17C8F08F-71C5-434F-993D-7E34618DBD07}" type="presParOf" srcId="{1D19CA1B-B490-42AF-9855-0611E6C67FB4}" destId="{7953E143-A8A3-4E0E-B2BA-7E9C0C40ACE6}" srcOrd="2" destOrd="0" presId="urn:microsoft.com/office/officeart/2005/8/layout/vList2"/>
    <dgm:cxn modelId="{462212C1-2336-4136-8EC0-7190BF35A270}" type="presParOf" srcId="{1D19CA1B-B490-42AF-9855-0611E6C67FB4}" destId="{59938618-4C4A-4591-8765-F716B48A7E08}" srcOrd="3" destOrd="0" presId="urn:microsoft.com/office/officeart/2005/8/layout/vList2"/>
    <dgm:cxn modelId="{86C77A28-56FA-4113-A78D-B7E491599D2B}" type="presParOf" srcId="{1D19CA1B-B490-42AF-9855-0611E6C67FB4}" destId="{27D86BD6-4894-4133-894E-C8EB95F1FC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36AAE-EB9A-47F6-9434-C426FF9113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DB9286-497C-44AC-A02F-ED5F3C112D11}">
      <dgm:prSet custT="1"/>
      <dgm:spPr/>
      <dgm:t>
        <a:bodyPr/>
        <a:lstStyle/>
        <a:p>
          <a:r>
            <a:rPr lang="en-US" sz="2400" dirty="0"/>
            <a:t>The format is </a:t>
          </a:r>
          <a:r>
            <a:rPr lang="en-US" sz="2400" i="1" dirty="0"/>
            <a:t>text</a:t>
          </a:r>
          <a:r>
            <a:rPr lang="en-US" sz="2400" dirty="0"/>
            <a:t> files, with .htm or .html extension.</a:t>
          </a:r>
        </a:p>
      </dgm:t>
    </dgm:pt>
    <dgm:pt modelId="{5F3534C1-7021-411D-B78F-46B47C98FE67}" type="parTrans" cxnId="{6770B745-1830-445C-9598-5F863089C79C}">
      <dgm:prSet/>
      <dgm:spPr/>
      <dgm:t>
        <a:bodyPr/>
        <a:lstStyle/>
        <a:p>
          <a:endParaRPr lang="en-US"/>
        </a:p>
      </dgm:t>
    </dgm:pt>
    <dgm:pt modelId="{1BF080BD-CC04-4DC3-AF67-9ED19F7C4C26}" type="sibTrans" cxnId="{6770B745-1830-445C-9598-5F863089C79C}">
      <dgm:prSet/>
      <dgm:spPr/>
      <dgm:t>
        <a:bodyPr/>
        <a:lstStyle/>
        <a:p>
          <a:endParaRPr lang="en-US"/>
        </a:p>
      </dgm:t>
    </dgm:pt>
    <dgm:pt modelId="{804D726C-8C13-41F0-B293-B782EF3FD3E0}">
      <dgm:prSet custT="1"/>
      <dgm:spPr/>
      <dgm:t>
        <a:bodyPr/>
        <a:lstStyle/>
        <a:p>
          <a:r>
            <a:rPr lang="en-US" sz="2400" dirty="0"/>
            <a:t>Hard returns, tabs, and extra spaces are ignored.</a:t>
          </a:r>
        </a:p>
      </dgm:t>
    </dgm:pt>
    <dgm:pt modelId="{EB8F3808-686C-47B2-AF27-FC2C709444B6}" type="parTrans" cxnId="{A0619380-438F-43F3-870C-AB86DA722D60}">
      <dgm:prSet/>
      <dgm:spPr/>
      <dgm:t>
        <a:bodyPr/>
        <a:lstStyle/>
        <a:p>
          <a:endParaRPr lang="en-US"/>
        </a:p>
      </dgm:t>
    </dgm:pt>
    <dgm:pt modelId="{A4E6C2C0-0FDE-4D5B-AFD2-560DD99AAAFD}" type="sibTrans" cxnId="{A0619380-438F-43F3-870C-AB86DA722D60}">
      <dgm:prSet/>
      <dgm:spPr/>
      <dgm:t>
        <a:bodyPr/>
        <a:lstStyle/>
        <a:p>
          <a:endParaRPr lang="en-US"/>
        </a:p>
      </dgm:t>
    </dgm:pt>
    <dgm:pt modelId="{D75D6473-34F0-42EA-83FD-9350B5751924}">
      <dgm:prSet custT="1"/>
      <dgm:spPr/>
      <dgm:t>
        <a:bodyPr/>
        <a:lstStyle/>
        <a:p>
          <a:r>
            <a:rPr lang="en-US" sz="2400" b="1" dirty="0"/>
            <a:t>DO NOT </a:t>
          </a:r>
          <a:r>
            <a:rPr lang="en-US" sz="2400" dirty="0"/>
            <a:t>use spaces in file names. </a:t>
          </a:r>
        </a:p>
      </dgm:t>
    </dgm:pt>
    <dgm:pt modelId="{DFCB609C-684C-499F-8913-55BBD31DCC3B}" type="parTrans" cxnId="{6672925F-308D-427D-A2BF-5D5D3EA385D4}">
      <dgm:prSet/>
      <dgm:spPr/>
      <dgm:t>
        <a:bodyPr/>
        <a:lstStyle/>
        <a:p>
          <a:endParaRPr lang="en-US"/>
        </a:p>
      </dgm:t>
    </dgm:pt>
    <dgm:pt modelId="{FE025802-CF34-4441-9FD3-1FC5E58273DD}" type="sibTrans" cxnId="{6672925F-308D-427D-A2BF-5D5D3EA385D4}">
      <dgm:prSet/>
      <dgm:spPr/>
      <dgm:t>
        <a:bodyPr/>
        <a:lstStyle/>
        <a:p>
          <a:endParaRPr lang="en-US"/>
        </a:p>
      </dgm:t>
    </dgm:pt>
    <dgm:pt modelId="{145BDB80-141C-404C-A984-EE284A684971}">
      <dgm:prSet custT="1"/>
      <dgm:spPr/>
      <dgm:t>
        <a:bodyPr/>
        <a:lstStyle/>
        <a:p>
          <a:r>
            <a:rPr lang="en-US" sz="2400" dirty="0"/>
            <a:t>File names</a:t>
          </a:r>
          <a:r>
            <a:rPr lang="en-US" sz="2400" b="1" dirty="0"/>
            <a:t> ARE CASE SENSITIVE. </a:t>
          </a:r>
          <a:endParaRPr lang="en-US" sz="2400" dirty="0"/>
        </a:p>
      </dgm:t>
    </dgm:pt>
    <dgm:pt modelId="{8475EF03-28CA-41F6-90B8-47C8E11BD8A0}" type="parTrans" cxnId="{A1532848-E118-49CC-9DF9-CD2DAF7830B1}">
      <dgm:prSet/>
      <dgm:spPr/>
      <dgm:t>
        <a:bodyPr/>
        <a:lstStyle/>
        <a:p>
          <a:endParaRPr lang="en-US"/>
        </a:p>
      </dgm:t>
    </dgm:pt>
    <dgm:pt modelId="{B807AEDA-F281-4E39-8189-2483565BC823}" type="sibTrans" cxnId="{A1532848-E118-49CC-9DF9-CD2DAF7830B1}">
      <dgm:prSet/>
      <dgm:spPr/>
      <dgm:t>
        <a:bodyPr/>
        <a:lstStyle/>
        <a:p>
          <a:endParaRPr lang="en-US"/>
        </a:p>
      </dgm:t>
    </dgm:pt>
    <dgm:pt modelId="{5DDD258C-FDA2-4A93-97BB-B54FB650FCA0}">
      <dgm:prSet custT="1"/>
      <dgm:spPr/>
      <dgm:t>
        <a:bodyPr/>
        <a:lstStyle/>
        <a:p>
          <a:r>
            <a:rPr lang="en-US" sz="2400" dirty="0"/>
            <a:t>Tags are not case sensitive, but the standard is lowercase. </a:t>
          </a:r>
        </a:p>
      </dgm:t>
    </dgm:pt>
    <dgm:pt modelId="{8C64B43A-7CBA-4B58-896E-7A45592CB63E}" type="parTrans" cxnId="{208F1C03-A52C-447C-9D09-76B17C9C4383}">
      <dgm:prSet/>
      <dgm:spPr/>
      <dgm:t>
        <a:bodyPr/>
        <a:lstStyle/>
        <a:p>
          <a:endParaRPr lang="en-US"/>
        </a:p>
      </dgm:t>
    </dgm:pt>
    <dgm:pt modelId="{49C5A9AE-597A-4813-983C-C71ED055EF28}" type="sibTrans" cxnId="{208F1C03-A52C-447C-9D09-76B17C9C4383}">
      <dgm:prSet/>
      <dgm:spPr/>
      <dgm:t>
        <a:bodyPr/>
        <a:lstStyle/>
        <a:p>
          <a:endParaRPr lang="en-US"/>
        </a:p>
      </dgm:t>
    </dgm:pt>
    <dgm:pt modelId="{5FC70F8D-F6A4-4166-8CD6-753B77AD6E9E}" type="pres">
      <dgm:prSet presAssocID="{B7836AAE-EB9A-47F6-9434-C426FF9113E5}" presName="root" presStyleCnt="0">
        <dgm:presLayoutVars>
          <dgm:dir/>
          <dgm:resizeHandles val="exact"/>
        </dgm:presLayoutVars>
      </dgm:prSet>
      <dgm:spPr/>
    </dgm:pt>
    <dgm:pt modelId="{E1C54711-628B-4834-8115-78AE4CAE2398}" type="pres">
      <dgm:prSet presAssocID="{88DB9286-497C-44AC-A02F-ED5F3C112D11}" presName="compNode" presStyleCnt="0"/>
      <dgm:spPr/>
    </dgm:pt>
    <dgm:pt modelId="{C477356B-147F-4EF8-92B2-FF56906D489B}" type="pres">
      <dgm:prSet presAssocID="{88DB9286-497C-44AC-A02F-ED5F3C112D11}" presName="bgRect" presStyleLbl="bgShp" presStyleIdx="0" presStyleCnt="5"/>
      <dgm:spPr/>
    </dgm:pt>
    <dgm:pt modelId="{E5C364AC-C9C6-4870-9408-6D491A621AF3}" type="pres">
      <dgm:prSet presAssocID="{88DB9286-497C-44AC-A02F-ED5F3C112D1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E142775-251E-4C0F-BBB4-5438AFB7B496}" type="pres">
      <dgm:prSet presAssocID="{88DB9286-497C-44AC-A02F-ED5F3C112D11}" presName="spaceRect" presStyleCnt="0"/>
      <dgm:spPr/>
    </dgm:pt>
    <dgm:pt modelId="{E456C1D3-13B2-401F-9207-6F1981684364}" type="pres">
      <dgm:prSet presAssocID="{88DB9286-497C-44AC-A02F-ED5F3C112D11}" presName="parTx" presStyleLbl="revTx" presStyleIdx="0" presStyleCnt="5">
        <dgm:presLayoutVars>
          <dgm:chMax val="0"/>
          <dgm:chPref val="0"/>
        </dgm:presLayoutVars>
      </dgm:prSet>
      <dgm:spPr/>
    </dgm:pt>
    <dgm:pt modelId="{E176FD71-4D62-4D21-9B12-D4A58D9D7A11}" type="pres">
      <dgm:prSet presAssocID="{1BF080BD-CC04-4DC3-AF67-9ED19F7C4C26}" presName="sibTrans" presStyleCnt="0"/>
      <dgm:spPr/>
    </dgm:pt>
    <dgm:pt modelId="{272B9879-C2AC-4196-A536-2A99ADEABA57}" type="pres">
      <dgm:prSet presAssocID="{804D726C-8C13-41F0-B293-B782EF3FD3E0}" presName="compNode" presStyleCnt="0"/>
      <dgm:spPr/>
    </dgm:pt>
    <dgm:pt modelId="{8FAA9E8A-10BE-47F6-A5F4-96E7F353A4E5}" type="pres">
      <dgm:prSet presAssocID="{804D726C-8C13-41F0-B293-B782EF3FD3E0}" presName="bgRect" presStyleLbl="bgShp" presStyleIdx="1" presStyleCnt="5"/>
      <dgm:spPr/>
    </dgm:pt>
    <dgm:pt modelId="{48F4E787-0B2F-4FCA-9045-645F9F245896}" type="pres">
      <dgm:prSet presAssocID="{804D726C-8C13-41F0-B293-B782EF3FD3E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turn"/>
        </a:ext>
      </dgm:extLst>
    </dgm:pt>
    <dgm:pt modelId="{7EE894A2-A1D3-4B23-B5AE-79368D3931C3}" type="pres">
      <dgm:prSet presAssocID="{804D726C-8C13-41F0-B293-B782EF3FD3E0}" presName="spaceRect" presStyleCnt="0"/>
      <dgm:spPr/>
    </dgm:pt>
    <dgm:pt modelId="{29044A7D-C097-48CA-9BB2-5DBD589FF6D3}" type="pres">
      <dgm:prSet presAssocID="{804D726C-8C13-41F0-B293-B782EF3FD3E0}" presName="parTx" presStyleLbl="revTx" presStyleIdx="1" presStyleCnt="5">
        <dgm:presLayoutVars>
          <dgm:chMax val="0"/>
          <dgm:chPref val="0"/>
        </dgm:presLayoutVars>
      </dgm:prSet>
      <dgm:spPr/>
    </dgm:pt>
    <dgm:pt modelId="{B12EC00C-970F-4A8E-8D74-DCA4137B592A}" type="pres">
      <dgm:prSet presAssocID="{A4E6C2C0-0FDE-4D5B-AFD2-560DD99AAAFD}" presName="sibTrans" presStyleCnt="0"/>
      <dgm:spPr/>
    </dgm:pt>
    <dgm:pt modelId="{6972D37E-DEA5-4CD6-9C6A-0FF83731B73C}" type="pres">
      <dgm:prSet presAssocID="{D75D6473-34F0-42EA-83FD-9350B5751924}" presName="compNode" presStyleCnt="0"/>
      <dgm:spPr/>
    </dgm:pt>
    <dgm:pt modelId="{EB27D31A-53A5-4FC9-984F-E295982BD48A}" type="pres">
      <dgm:prSet presAssocID="{D75D6473-34F0-42EA-83FD-9350B5751924}" presName="bgRect" presStyleLbl="bgShp" presStyleIdx="2" presStyleCnt="5"/>
      <dgm:spPr/>
    </dgm:pt>
    <dgm:pt modelId="{49FC298F-A9E5-4753-B948-3146B1993C72}" type="pres">
      <dgm:prSet presAssocID="{D75D6473-34F0-42EA-83FD-9350B57519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124EE80D-13DD-4C66-9F32-10E8AEEEC2F8}" type="pres">
      <dgm:prSet presAssocID="{D75D6473-34F0-42EA-83FD-9350B5751924}" presName="spaceRect" presStyleCnt="0"/>
      <dgm:spPr/>
    </dgm:pt>
    <dgm:pt modelId="{863664CF-CD44-4975-93CC-38B5DCDF73F2}" type="pres">
      <dgm:prSet presAssocID="{D75D6473-34F0-42EA-83FD-9350B5751924}" presName="parTx" presStyleLbl="revTx" presStyleIdx="2" presStyleCnt="5">
        <dgm:presLayoutVars>
          <dgm:chMax val="0"/>
          <dgm:chPref val="0"/>
        </dgm:presLayoutVars>
      </dgm:prSet>
      <dgm:spPr/>
    </dgm:pt>
    <dgm:pt modelId="{D023827C-AFB1-4654-931D-FE5079908245}" type="pres">
      <dgm:prSet presAssocID="{FE025802-CF34-4441-9FD3-1FC5E58273DD}" presName="sibTrans" presStyleCnt="0"/>
      <dgm:spPr/>
    </dgm:pt>
    <dgm:pt modelId="{2C316CD4-1F75-4B32-8678-BE2AC29EEFBF}" type="pres">
      <dgm:prSet presAssocID="{145BDB80-141C-404C-A984-EE284A684971}" presName="compNode" presStyleCnt="0"/>
      <dgm:spPr/>
    </dgm:pt>
    <dgm:pt modelId="{F484D799-585C-43CF-B72A-C5AB186578F3}" type="pres">
      <dgm:prSet presAssocID="{145BDB80-141C-404C-A984-EE284A684971}" presName="bgRect" presStyleLbl="bgShp" presStyleIdx="3" presStyleCnt="5"/>
      <dgm:spPr/>
    </dgm:pt>
    <dgm:pt modelId="{C8FCFFDD-E0F0-4640-A637-FF488DD00E3C}" type="pres">
      <dgm:prSet presAssocID="{145BDB80-141C-404C-A984-EE284A68497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565BD27B-697A-4846-BCA1-D47ED3E1C534}" type="pres">
      <dgm:prSet presAssocID="{145BDB80-141C-404C-A984-EE284A684971}" presName="spaceRect" presStyleCnt="0"/>
      <dgm:spPr/>
    </dgm:pt>
    <dgm:pt modelId="{DA7968D6-6506-4131-9940-4D412F662885}" type="pres">
      <dgm:prSet presAssocID="{145BDB80-141C-404C-A984-EE284A684971}" presName="parTx" presStyleLbl="revTx" presStyleIdx="3" presStyleCnt="5">
        <dgm:presLayoutVars>
          <dgm:chMax val="0"/>
          <dgm:chPref val="0"/>
        </dgm:presLayoutVars>
      </dgm:prSet>
      <dgm:spPr/>
    </dgm:pt>
    <dgm:pt modelId="{2BEEC136-94AE-4FDE-BC67-D1CB719F58E7}" type="pres">
      <dgm:prSet presAssocID="{B807AEDA-F281-4E39-8189-2483565BC823}" presName="sibTrans" presStyleCnt="0"/>
      <dgm:spPr/>
    </dgm:pt>
    <dgm:pt modelId="{A7AE3128-BA34-4523-938F-6B59CE06DBE0}" type="pres">
      <dgm:prSet presAssocID="{5DDD258C-FDA2-4A93-97BB-B54FB650FCA0}" presName="compNode" presStyleCnt="0"/>
      <dgm:spPr/>
    </dgm:pt>
    <dgm:pt modelId="{DAD176DE-AC2F-4B27-B806-AA18693A871E}" type="pres">
      <dgm:prSet presAssocID="{5DDD258C-FDA2-4A93-97BB-B54FB650FCA0}" presName="bgRect" presStyleLbl="bgShp" presStyleIdx="4" presStyleCnt="5"/>
      <dgm:spPr/>
    </dgm:pt>
    <dgm:pt modelId="{D111FC38-157C-44E5-98ED-F8D0DCBC5380}" type="pres">
      <dgm:prSet presAssocID="{5DDD258C-FDA2-4A93-97BB-B54FB650FCA0}" presName="iconRect" presStyleLbl="node1" presStyleIdx="4" presStyleCnt="5"/>
      <dgm:spPr>
        <a:noFill/>
        <a:ln>
          <a:noFill/>
        </a:ln>
      </dgm:spPr>
    </dgm:pt>
    <dgm:pt modelId="{3EC48BB9-35CC-4DDC-8E65-03A6B06C39CF}" type="pres">
      <dgm:prSet presAssocID="{5DDD258C-FDA2-4A93-97BB-B54FB650FCA0}" presName="spaceRect" presStyleCnt="0"/>
      <dgm:spPr/>
    </dgm:pt>
    <dgm:pt modelId="{61E4F4A7-E8A1-4756-9932-A3FE65495F9A}" type="pres">
      <dgm:prSet presAssocID="{5DDD258C-FDA2-4A93-97BB-B54FB650FCA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08F1C03-A52C-447C-9D09-76B17C9C4383}" srcId="{B7836AAE-EB9A-47F6-9434-C426FF9113E5}" destId="{5DDD258C-FDA2-4A93-97BB-B54FB650FCA0}" srcOrd="4" destOrd="0" parTransId="{8C64B43A-7CBA-4B58-896E-7A45592CB63E}" sibTransId="{49C5A9AE-597A-4813-983C-C71ED055EF28}"/>
    <dgm:cxn modelId="{6672925F-308D-427D-A2BF-5D5D3EA385D4}" srcId="{B7836AAE-EB9A-47F6-9434-C426FF9113E5}" destId="{D75D6473-34F0-42EA-83FD-9350B5751924}" srcOrd="2" destOrd="0" parTransId="{DFCB609C-684C-499F-8913-55BBD31DCC3B}" sibTransId="{FE025802-CF34-4441-9FD3-1FC5E58273DD}"/>
    <dgm:cxn modelId="{6770B745-1830-445C-9598-5F863089C79C}" srcId="{B7836AAE-EB9A-47F6-9434-C426FF9113E5}" destId="{88DB9286-497C-44AC-A02F-ED5F3C112D11}" srcOrd="0" destOrd="0" parTransId="{5F3534C1-7021-411D-B78F-46B47C98FE67}" sibTransId="{1BF080BD-CC04-4DC3-AF67-9ED19F7C4C26}"/>
    <dgm:cxn modelId="{A1532848-E118-49CC-9DF9-CD2DAF7830B1}" srcId="{B7836AAE-EB9A-47F6-9434-C426FF9113E5}" destId="{145BDB80-141C-404C-A984-EE284A684971}" srcOrd="3" destOrd="0" parTransId="{8475EF03-28CA-41F6-90B8-47C8E11BD8A0}" sibTransId="{B807AEDA-F281-4E39-8189-2483565BC823}"/>
    <dgm:cxn modelId="{DA66E373-C1AE-4182-8FA9-AED9E7F48C92}" type="presOf" srcId="{B7836AAE-EB9A-47F6-9434-C426FF9113E5}" destId="{5FC70F8D-F6A4-4166-8CD6-753B77AD6E9E}" srcOrd="0" destOrd="0" presId="urn:microsoft.com/office/officeart/2018/2/layout/IconVerticalSolidList"/>
    <dgm:cxn modelId="{6E87E255-3F46-448A-80E2-1101B67F3DD9}" type="presOf" srcId="{88DB9286-497C-44AC-A02F-ED5F3C112D11}" destId="{E456C1D3-13B2-401F-9207-6F1981684364}" srcOrd="0" destOrd="0" presId="urn:microsoft.com/office/officeart/2018/2/layout/IconVerticalSolidList"/>
    <dgm:cxn modelId="{3F3A9277-94BF-49DA-A34E-FA0A093291DD}" type="presOf" srcId="{5DDD258C-FDA2-4A93-97BB-B54FB650FCA0}" destId="{61E4F4A7-E8A1-4756-9932-A3FE65495F9A}" srcOrd="0" destOrd="0" presId="urn:microsoft.com/office/officeart/2018/2/layout/IconVerticalSolidList"/>
    <dgm:cxn modelId="{BB68F457-CC8F-4B21-9FCB-AE8277CEAB08}" type="presOf" srcId="{804D726C-8C13-41F0-B293-B782EF3FD3E0}" destId="{29044A7D-C097-48CA-9BB2-5DBD589FF6D3}" srcOrd="0" destOrd="0" presId="urn:microsoft.com/office/officeart/2018/2/layout/IconVerticalSolidList"/>
    <dgm:cxn modelId="{A0619380-438F-43F3-870C-AB86DA722D60}" srcId="{B7836AAE-EB9A-47F6-9434-C426FF9113E5}" destId="{804D726C-8C13-41F0-B293-B782EF3FD3E0}" srcOrd="1" destOrd="0" parTransId="{EB8F3808-686C-47B2-AF27-FC2C709444B6}" sibTransId="{A4E6C2C0-0FDE-4D5B-AFD2-560DD99AAAFD}"/>
    <dgm:cxn modelId="{DB80DB91-8433-45E1-975E-84CE23C8F665}" type="presOf" srcId="{145BDB80-141C-404C-A984-EE284A684971}" destId="{DA7968D6-6506-4131-9940-4D412F662885}" srcOrd="0" destOrd="0" presId="urn:microsoft.com/office/officeart/2018/2/layout/IconVerticalSolidList"/>
    <dgm:cxn modelId="{6D5110AB-C2E5-4FEE-9770-D228904A3FFD}" type="presOf" srcId="{D75D6473-34F0-42EA-83FD-9350B5751924}" destId="{863664CF-CD44-4975-93CC-38B5DCDF73F2}" srcOrd="0" destOrd="0" presId="urn:microsoft.com/office/officeart/2018/2/layout/IconVerticalSolidList"/>
    <dgm:cxn modelId="{FE7217AD-E176-46FF-8B11-373D88179911}" type="presParOf" srcId="{5FC70F8D-F6A4-4166-8CD6-753B77AD6E9E}" destId="{E1C54711-628B-4834-8115-78AE4CAE2398}" srcOrd="0" destOrd="0" presId="urn:microsoft.com/office/officeart/2018/2/layout/IconVerticalSolidList"/>
    <dgm:cxn modelId="{94586E02-76F6-4868-A2AF-A8B5A97C3E4B}" type="presParOf" srcId="{E1C54711-628B-4834-8115-78AE4CAE2398}" destId="{C477356B-147F-4EF8-92B2-FF56906D489B}" srcOrd="0" destOrd="0" presId="urn:microsoft.com/office/officeart/2018/2/layout/IconVerticalSolidList"/>
    <dgm:cxn modelId="{970CEFFC-E619-46F8-A051-A840A89C56CE}" type="presParOf" srcId="{E1C54711-628B-4834-8115-78AE4CAE2398}" destId="{E5C364AC-C9C6-4870-9408-6D491A621AF3}" srcOrd="1" destOrd="0" presId="urn:microsoft.com/office/officeart/2018/2/layout/IconVerticalSolidList"/>
    <dgm:cxn modelId="{B0E5A0E4-7062-4191-BA2C-2594DFEFD77B}" type="presParOf" srcId="{E1C54711-628B-4834-8115-78AE4CAE2398}" destId="{BE142775-251E-4C0F-BBB4-5438AFB7B496}" srcOrd="2" destOrd="0" presId="urn:microsoft.com/office/officeart/2018/2/layout/IconVerticalSolidList"/>
    <dgm:cxn modelId="{80AA7C2A-2838-4162-B9CC-6D7BA881BDC9}" type="presParOf" srcId="{E1C54711-628B-4834-8115-78AE4CAE2398}" destId="{E456C1D3-13B2-401F-9207-6F1981684364}" srcOrd="3" destOrd="0" presId="urn:microsoft.com/office/officeart/2018/2/layout/IconVerticalSolidList"/>
    <dgm:cxn modelId="{7955AD83-0102-44BE-B3E8-97A9841456C1}" type="presParOf" srcId="{5FC70F8D-F6A4-4166-8CD6-753B77AD6E9E}" destId="{E176FD71-4D62-4D21-9B12-D4A58D9D7A11}" srcOrd="1" destOrd="0" presId="urn:microsoft.com/office/officeart/2018/2/layout/IconVerticalSolidList"/>
    <dgm:cxn modelId="{E660778E-6867-49BA-84AE-74800440B24C}" type="presParOf" srcId="{5FC70F8D-F6A4-4166-8CD6-753B77AD6E9E}" destId="{272B9879-C2AC-4196-A536-2A99ADEABA57}" srcOrd="2" destOrd="0" presId="urn:microsoft.com/office/officeart/2018/2/layout/IconVerticalSolidList"/>
    <dgm:cxn modelId="{133C84F4-4247-4CF7-83C9-F9F014FEE9E9}" type="presParOf" srcId="{272B9879-C2AC-4196-A536-2A99ADEABA57}" destId="{8FAA9E8A-10BE-47F6-A5F4-96E7F353A4E5}" srcOrd="0" destOrd="0" presId="urn:microsoft.com/office/officeart/2018/2/layout/IconVerticalSolidList"/>
    <dgm:cxn modelId="{4DCF199F-3DA9-41F3-B318-B20208DECC8D}" type="presParOf" srcId="{272B9879-C2AC-4196-A536-2A99ADEABA57}" destId="{48F4E787-0B2F-4FCA-9045-645F9F245896}" srcOrd="1" destOrd="0" presId="urn:microsoft.com/office/officeart/2018/2/layout/IconVerticalSolidList"/>
    <dgm:cxn modelId="{796DF075-840F-4547-973E-38B9AC8F1672}" type="presParOf" srcId="{272B9879-C2AC-4196-A536-2A99ADEABA57}" destId="{7EE894A2-A1D3-4B23-B5AE-79368D3931C3}" srcOrd="2" destOrd="0" presId="urn:microsoft.com/office/officeart/2018/2/layout/IconVerticalSolidList"/>
    <dgm:cxn modelId="{49F1A21F-3F1C-4501-A86F-6898754409D0}" type="presParOf" srcId="{272B9879-C2AC-4196-A536-2A99ADEABA57}" destId="{29044A7D-C097-48CA-9BB2-5DBD589FF6D3}" srcOrd="3" destOrd="0" presId="urn:microsoft.com/office/officeart/2018/2/layout/IconVerticalSolidList"/>
    <dgm:cxn modelId="{31B8AB37-9A6D-46F2-9D52-518B14307E73}" type="presParOf" srcId="{5FC70F8D-F6A4-4166-8CD6-753B77AD6E9E}" destId="{B12EC00C-970F-4A8E-8D74-DCA4137B592A}" srcOrd="3" destOrd="0" presId="urn:microsoft.com/office/officeart/2018/2/layout/IconVerticalSolidList"/>
    <dgm:cxn modelId="{41BEE63E-1171-485D-A1D0-60B384E3F3EC}" type="presParOf" srcId="{5FC70F8D-F6A4-4166-8CD6-753B77AD6E9E}" destId="{6972D37E-DEA5-4CD6-9C6A-0FF83731B73C}" srcOrd="4" destOrd="0" presId="urn:microsoft.com/office/officeart/2018/2/layout/IconVerticalSolidList"/>
    <dgm:cxn modelId="{2FFA7250-07D5-4A00-8007-4450E8C3A438}" type="presParOf" srcId="{6972D37E-DEA5-4CD6-9C6A-0FF83731B73C}" destId="{EB27D31A-53A5-4FC9-984F-E295982BD48A}" srcOrd="0" destOrd="0" presId="urn:microsoft.com/office/officeart/2018/2/layout/IconVerticalSolidList"/>
    <dgm:cxn modelId="{B620826C-4D14-47C6-A399-94C87F17C92E}" type="presParOf" srcId="{6972D37E-DEA5-4CD6-9C6A-0FF83731B73C}" destId="{49FC298F-A9E5-4753-B948-3146B1993C72}" srcOrd="1" destOrd="0" presId="urn:microsoft.com/office/officeart/2018/2/layout/IconVerticalSolidList"/>
    <dgm:cxn modelId="{4A97342F-C9EC-4F6F-B32B-BDA5A899A0B1}" type="presParOf" srcId="{6972D37E-DEA5-4CD6-9C6A-0FF83731B73C}" destId="{124EE80D-13DD-4C66-9F32-10E8AEEEC2F8}" srcOrd="2" destOrd="0" presId="urn:microsoft.com/office/officeart/2018/2/layout/IconVerticalSolidList"/>
    <dgm:cxn modelId="{353EA12F-E58A-4603-AC58-073B3F28778D}" type="presParOf" srcId="{6972D37E-DEA5-4CD6-9C6A-0FF83731B73C}" destId="{863664CF-CD44-4975-93CC-38B5DCDF73F2}" srcOrd="3" destOrd="0" presId="urn:microsoft.com/office/officeart/2018/2/layout/IconVerticalSolidList"/>
    <dgm:cxn modelId="{613DFC7F-96D3-4B46-BF46-C1059C181016}" type="presParOf" srcId="{5FC70F8D-F6A4-4166-8CD6-753B77AD6E9E}" destId="{D023827C-AFB1-4654-931D-FE5079908245}" srcOrd="5" destOrd="0" presId="urn:microsoft.com/office/officeart/2018/2/layout/IconVerticalSolidList"/>
    <dgm:cxn modelId="{57248BEC-0060-44FE-85D4-E43104A01200}" type="presParOf" srcId="{5FC70F8D-F6A4-4166-8CD6-753B77AD6E9E}" destId="{2C316CD4-1F75-4B32-8678-BE2AC29EEFBF}" srcOrd="6" destOrd="0" presId="urn:microsoft.com/office/officeart/2018/2/layout/IconVerticalSolidList"/>
    <dgm:cxn modelId="{F825C6F3-76CC-42A3-AD30-E1E05F8B0562}" type="presParOf" srcId="{2C316CD4-1F75-4B32-8678-BE2AC29EEFBF}" destId="{F484D799-585C-43CF-B72A-C5AB186578F3}" srcOrd="0" destOrd="0" presId="urn:microsoft.com/office/officeart/2018/2/layout/IconVerticalSolidList"/>
    <dgm:cxn modelId="{5E1F9D17-98B0-4657-9A0E-C86956C6F0A3}" type="presParOf" srcId="{2C316CD4-1F75-4B32-8678-BE2AC29EEFBF}" destId="{C8FCFFDD-E0F0-4640-A637-FF488DD00E3C}" srcOrd="1" destOrd="0" presId="urn:microsoft.com/office/officeart/2018/2/layout/IconVerticalSolidList"/>
    <dgm:cxn modelId="{54B9E6B1-6DDD-49A4-92E5-1EA4C72C0066}" type="presParOf" srcId="{2C316CD4-1F75-4B32-8678-BE2AC29EEFBF}" destId="{565BD27B-697A-4846-BCA1-D47ED3E1C534}" srcOrd="2" destOrd="0" presId="urn:microsoft.com/office/officeart/2018/2/layout/IconVerticalSolidList"/>
    <dgm:cxn modelId="{C0E99455-E3B4-4D5B-8B47-7F395F5E72A6}" type="presParOf" srcId="{2C316CD4-1F75-4B32-8678-BE2AC29EEFBF}" destId="{DA7968D6-6506-4131-9940-4D412F662885}" srcOrd="3" destOrd="0" presId="urn:microsoft.com/office/officeart/2018/2/layout/IconVerticalSolidList"/>
    <dgm:cxn modelId="{A49F4060-D357-40D5-933A-CE5481F67560}" type="presParOf" srcId="{5FC70F8D-F6A4-4166-8CD6-753B77AD6E9E}" destId="{2BEEC136-94AE-4FDE-BC67-D1CB719F58E7}" srcOrd="7" destOrd="0" presId="urn:microsoft.com/office/officeart/2018/2/layout/IconVerticalSolidList"/>
    <dgm:cxn modelId="{B06C0828-B328-4E98-9520-923BD5CA23DE}" type="presParOf" srcId="{5FC70F8D-F6A4-4166-8CD6-753B77AD6E9E}" destId="{A7AE3128-BA34-4523-938F-6B59CE06DBE0}" srcOrd="8" destOrd="0" presId="urn:microsoft.com/office/officeart/2018/2/layout/IconVerticalSolidList"/>
    <dgm:cxn modelId="{EBD445F1-8C2C-4EFA-A197-310761E5716A}" type="presParOf" srcId="{A7AE3128-BA34-4523-938F-6B59CE06DBE0}" destId="{DAD176DE-AC2F-4B27-B806-AA18693A871E}" srcOrd="0" destOrd="0" presId="urn:microsoft.com/office/officeart/2018/2/layout/IconVerticalSolidList"/>
    <dgm:cxn modelId="{4DF56AB1-C8AE-467D-92D4-A2ED83EDD8F3}" type="presParOf" srcId="{A7AE3128-BA34-4523-938F-6B59CE06DBE0}" destId="{D111FC38-157C-44E5-98ED-F8D0DCBC5380}" srcOrd="1" destOrd="0" presId="urn:microsoft.com/office/officeart/2018/2/layout/IconVerticalSolidList"/>
    <dgm:cxn modelId="{C4DB2DD0-82F7-426B-99B1-4DB8682F28F5}" type="presParOf" srcId="{A7AE3128-BA34-4523-938F-6B59CE06DBE0}" destId="{3EC48BB9-35CC-4DDC-8E65-03A6B06C39CF}" srcOrd="2" destOrd="0" presId="urn:microsoft.com/office/officeart/2018/2/layout/IconVerticalSolidList"/>
    <dgm:cxn modelId="{D4273065-ADAE-41B1-BD09-8F7F53DFCF26}" type="presParOf" srcId="{A7AE3128-BA34-4523-938F-6B59CE06DBE0}" destId="{61E4F4A7-E8A1-4756-9932-A3FE65495F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F02E7-A4E2-42B8-B719-32457C2A8E9C}">
      <dsp:nvSpPr>
        <dsp:cNvPr id="0" name=""/>
        <dsp:cNvSpPr/>
      </dsp:nvSpPr>
      <dsp:spPr>
        <a:xfrm>
          <a:off x="0" y="717393"/>
          <a:ext cx="10183906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HTML (Hypertext Markup Language) is a special language which tells the browser how to format text in a WWW document. </a:t>
          </a:r>
        </a:p>
      </dsp:txBody>
      <dsp:txXfrm>
        <a:off x="56315" y="773708"/>
        <a:ext cx="10071276" cy="1040990"/>
      </dsp:txXfrm>
    </dsp:sp>
    <dsp:sp modelId="{7953E143-A8A3-4E0E-B2BA-7E9C0C40ACE6}">
      <dsp:nvSpPr>
        <dsp:cNvPr id="0" name=""/>
        <dsp:cNvSpPr/>
      </dsp:nvSpPr>
      <dsp:spPr>
        <a:xfrm>
          <a:off x="0" y="1954533"/>
          <a:ext cx="10183906" cy="1139418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HTML provides structure and semantic information </a:t>
          </a:r>
        </a:p>
      </dsp:txBody>
      <dsp:txXfrm>
        <a:off x="55622" y="2010155"/>
        <a:ext cx="10072662" cy="1028174"/>
      </dsp:txXfrm>
    </dsp:sp>
    <dsp:sp modelId="{27D86BD6-4894-4133-894E-C8EB95F1FC2B}">
      <dsp:nvSpPr>
        <dsp:cNvPr id="0" name=""/>
        <dsp:cNvSpPr/>
      </dsp:nvSpPr>
      <dsp:spPr>
        <a:xfrm>
          <a:off x="0" y="3177472"/>
          <a:ext cx="10183906" cy="115362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CSS (Cascading Style Sheets) sets appearance and page layout </a:t>
          </a:r>
        </a:p>
      </dsp:txBody>
      <dsp:txXfrm>
        <a:off x="56315" y="3233787"/>
        <a:ext cx="10071276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7356B-147F-4EF8-92B2-FF56906D489B}">
      <dsp:nvSpPr>
        <dsp:cNvPr id="0" name=""/>
        <dsp:cNvSpPr/>
      </dsp:nvSpPr>
      <dsp:spPr>
        <a:xfrm>
          <a:off x="0" y="6409"/>
          <a:ext cx="5182791" cy="814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64AC-C9C6-4870-9408-6D491A621AF3}">
      <dsp:nvSpPr>
        <dsp:cNvPr id="0" name=""/>
        <dsp:cNvSpPr/>
      </dsp:nvSpPr>
      <dsp:spPr>
        <a:xfrm>
          <a:off x="246331" y="189631"/>
          <a:ext cx="448313" cy="4478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6C1D3-13B2-401F-9207-6F1981684364}">
      <dsp:nvSpPr>
        <dsp:cNvPr id="0" name=""/>
        <dsp:cNvSpPr/>
      </dsp:nvSpPr>
      <dsp:spPr>
        <a:xfrm>
          <a:off x="940977" y="6409"/>
          <a:ext cx="4227321" cy="83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75" tIns="88875" rIns="88875" bIns="888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format is </a:t>
          </a:r>
          <a:r>
            <a:rPr lang="en-US" sz="2400" i="1" kern="1200" dirty="0"/>
            <a:t>text</a:t>
          </a:r>
          <a:r>
            <a:rPr lang="en-US" sz="2400" kern="1200" dirty="0"/>
            <a:t> files, with .htm or .html extension.</a:t>
          </a:r>
        </a:p>
      </dsp:txBody>
      <dsp:txXfrm>
        <a:off x="940977" y="6409"/>
        <a:ext cx="4227321" cy="839767"/>
      </dsp:txXfrm>
    </dsp:sp>
    <dsp:sp modelId="{8FAA9E8A-10BE-47F6-A5F4-96E7F353A4E5}">
      <dsp:nvSpPr>
        <dsp:cNvPr id="0" name=""/>
        <dsp:cNvSpPr/>
      </dsp:nvSpPr>
      <dsp:spPr>
        <a:xfrm>
          <a:off x="0" y="1056118"/>
          <a:ext cx="5182791" cy="814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E787-0B2F-4FCA-9045-645F9F245896}">
      <dsp:nvSpPr>
        <dsp:cNvPr id="0" name=""/>
        <dsp:cNvSpPr/>
      </dsp:nvSpPr>
      <dsp:spPr>
        <a:xfrm>
          <a:off x="246331" y="1239340"/>
          <a:ext cx="448313" cy="4478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44A7D-C097-48CA-9BB2-5DBD589FF6D3}">
      <dsp:nvSpPr>
        <dsp:cNvPr id="0" name=""/>
        <dsp:cNvSpPr/>
      </dsp:nvSpPr>
      <dsp:spPr>
        <a:xfrm>
          <a:off x="940977" y="1056118"/>
          <a:ext cx="4227321" cy="83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75" tIns="88875" rIns="88875" bIns="888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Hard returns, tabs, and extra spaces are ignored.</a:t>
          </a:r>
        </a:p>
      </dsp:txBody>
      <dsp:txXfrm>
        <a:off x="940977" y="1056118"/>
        <a:ext cx="4227321" cy="839767"/>
      </dsp:txXfrm>
    </dsp:sp>
    <dsp:sp modelId="{EB27D31A-53A5-4FC9-984F-E295982BD48A}">
      <dsp:nvSpPr>
        <dsp:cNvPr id="0" name=""/>
        <dsp:cNvSpPr/>
      </dsp:nvSpPr>
      <dsp:spPr>
        <a:xfrm>
          <a:off x="0" y="2105828"/>
          <a:ext cx="5182791" cy="814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C298F-A9E5-4753-B948-3146B1993C72}">
      <dsp:nvSpPr>
        <dsp:cNvPr id="0" name=""/>
        <dsp:cNvSpPr/>
      </dsp:nvSpPr>
      <dsp:spPr>
        <a:xfrm>
          <a:off x="246331" y="2289050"/>
          <a:ext cx="448313" cy="4478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664CF-CD44-4975-93CC-38B5DCDF73F2}">
      <dsp:nvSpPr>
        <dsp:cNvPr id="0" name=""/>
        <dsp:cNvSpPr/>
      </dsp:nvSpPr>
      <dsp:spPr>
        <a:xfrm>
          <a:off x="940977" y="2105828"/>
          <a:ext cx="4227321" cy="83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75" tIns="88875" rIns="88875" bIns="888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DO NOT </a:t>
          </a:r>
          <a:r>
            <a:rPr lang="en-US" sz="2400" kern="1200" dirty="0"/>
            <a:t>use spaces in file names. </a:t>
          </a:r>
        </a:p>
      </dsp:txBody>
      <dsp:txXfrm>
        <a:off x="940977" y="2105828"/>
        <a:ext cx="4227321" cy="839767"/>
      </dsp:txXfrm>
    </dsp:sp>
    <dsp:sp modelId="{F484D799-585C-43CF-B72A-C5AB186578F3}">
      <dsp:nvSpPr>
        <dsp:cNvPr id="0" name=""/>
        <dsp:cNvSpPr/>
      </dsp:nvSpPr>
      <dsp:spPr>
        <a:xfrm>
          <a:off x="0" y="3155538"/>
          <a:ext cx="5182791" cy="814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CFFDD-E0F0-4640-A637-FF488DD00E3C}">
      <dsp:nvSpPr>
        <dsp:cNvPr id="0" name=""/>
        <dsp:cNvSpPr/>
      </dsp:nvSpPr>
      <dsp:spPr>
        <a:xfrm>
          <a:off x="246331" y="3338760"/>
          <a:ext cx="448313" cy="4478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68D6-6506-4131-9940-4D412F662885}">
      <dsp:nvSpPr>
        <dsp:cNvPr id="0" name=""/>
        <dsp:cNvSpPr/>
      </dsp:nvSpPr>
      <dsp:spPr>
        <a:xfrm>
          <a:off x="940977" y="3155538"/>
          <a:ext cx="4227321" cy="83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75" tIns="88875" rIns="88875" bIns="888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File names</a:t>
          </a:r>
          <a:r>
            <a:rPr lang="en-US" sz="2400" b="1" kern="1200" dirty="0"/>
            <a:t> ARE CASE SENSITIVE. </a:t>
          </a:r>
          <a:endParaRPr lang="en-US" sz="2400" kern="1200" dirty="0"/>
        </a:p>
      </dsp:txBody>
      <dsp:txXfrm>
        <a:off x="940977" y="3155538"/>
        <a:ext cx="4227321" cy="839767"/>
      </dsp:txXfrm>
    </dsp:sp>
    <dsp:sp modelId="{DAD176DE-AC2F-4B27-B806-AA18693A871E}">
      <dsp:nvSpPr>
        <dsp:cNvPr id="0" name=""/>
        <dsp:cNvSpPr/>
      </dsp:nvSpPr>
      <dsp:spPr>
        <a:xfrm>
          <a:off x="0" y="4205248"/>
          <a:ext cx="5182791" cy="814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1FC38-157C-44E5-98ED-F8D0DCBC5380}">
      <dsp:nvSpPr>
        <dsp:cNvPr id="0" name=""/>
        <dsp:cNvSpPr/>
      </dsp:nvSpPr>
      <dsp:spPr>
        <a:xfrm>
          <a:off x="246331" y="4388470"/>
          <a:ext cx="448313" cy="44787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4F4A7-E8A1-4756-9932-A3FE65495F9A}">
      <dsp:nvSpPr>
        <dsp:cNvPr id="0" name=""/>
        <dsp:cNvSpPr/>
      </dsp:nvSpPr>
      <dsp:spPr>
        <a:xfrm>
          <a:off x="940977" y="4205248"/>
          <a:ext cx="4227321" cy="83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75" tIns="88875" rIns="88875" bIns="888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Tags are not case sensitive, but the standard is lowercase. </a:t>
          </a:r>
        </a:p>
      </dsp:txBody>
      <dsp:txXfrm>
        <a:off x="940977" y="4205248"/>
        <a:ext cx="4227321" cy="839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08CD5B-B296-4C1A-807C-F8C36BDDD9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2CF8E-BACC-46F0-9705-BA99182757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476F2-C71B-4416-B4ED-C0BF159588F8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26895-E4C1-43AE-A54F-40F323FA02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279B1-CE7F-4941-9B24-550F4C1671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A78C4-D1B5-48F6-8E1A-B2F4204A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4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F270-85CE-49EF-B6CF-83C50CB6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31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3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9AD61A-9FDF-4B40-B6A7-8994825AE58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04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F270-85CE-49EF-B6CF-83C50CB64DB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0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0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4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F270-85CE-49EF-B6CF-83C50CB64DB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7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BDFB8D-1253-43ED-B553-1EBB5B9CCF2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0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F270-85CE-49EF-B6CF-83C50CB64DB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8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4704-A0E8-492E-8251-AFAA418BF3C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8852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9757-6950-4A79-928B-11A26DF15C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426990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C1F0-A589-4975-85D1-413EC982AA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539892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_numb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10363200" cy="475066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40000" y="2209800"/>
            <a:ext cx="7112000" cy="2971800"/>
          </a:xfrm>
        </p:spPr>
        <p:txBody>
          <a:bodyPr/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77631"/>
            <a:ext cx="9753600" cy="31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17600" y="1066800"/>
            <a:ext cx="98552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 Slide </a:t>
            </a:r>
            <a:fld id="{BF5C1183-B085-4070-A402-C03A3F977D3D}" type="slidenum">
              <a:rPr lang="en-US" sz="11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F54-7935-44A4-96A7-D715506EBA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40888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582-9D53-4C5C-9C65-069E7B6B3B5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35463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346-5C35-4A43-9D6C-227C047AF1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217433"/>
      </p:ext>
    </p:extLst>
  </p:cSld>
  <p:clrMapOvr>
    <a:masterClrMapping/>
  </p:clrMapOvr>
  <p:transition spd="med"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CD74-70E9-4077-A1CC-F56DC979B8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29360"/>
      </p:ext>
    </p:extLst>
  </p:cSld>
  <p:clrMapOvr>
    <a:masterClrMapping/>
  </p:clrMapOvr>
  <p:transition spd="med"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B36CFD-8583-C05F-D654-D09B3F50C4F1}"/>
              </a:ext>
            </a:extLst>
          </p:cNvPr>
          <p:cNvCxnSpPr>
            <a:cxnSpLocks/>
          </p:cNvCxnSpPr>
          <p:nvPr userDrawn="1"/>
        </p:nvCxnSpPr>
        <p:spPr>
          <a:xfrm>
            <a:off x="203200" y="1"/>
            <a:ext cx="0" cy="1199913"/>
          </a:xfrm>
          <a:prstGeom prst="line">
            <a:avLst/>
          </a:prstGeom>
          <a:ln w="63500">
            <a:solidFill>
              <a:srgbClr val="9048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691908-95CE-85A0-CAB4-17954B163B0A}"/>
              </a:ext>
            </a:extLst>
          </p:cNvPr>
          <p:cNvCxnSpPr>
            <a:cxnSpLocks/>
          </p:cNvCxnSpPr>
          <p:nvPr userDrawn="1"/>
        </p:nvCxnSpPr>
        <p:spPr>
          <a:xfrm>
            <a:off x="406400" y="1"/>
            <a:ext cx="0" cy="1199913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031095-0DF3-BC85-D596-2846FB7F8A6B}"/>
              </a:ext>
            </a:extLst>
          </p:cNvPr>
          <p:cNvCxnSpPr>
            <a:cxnSpLocks/>
          </p:cNvCxnSpPr>
          <p:nvPr userDrawn="1"/>
        </p:nvCxnSpPr>
        <p:spPr>
          <a:xfrm>
            <a:off x="609600" y="1"/>
            <a:ext cx="0" cy="1199913"/>
          </a:xfrm>
          <a:prstGeom prst="line">
            <a:avLst/>
          </a:prstGeom>
          <a:ln w="158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4959F3B8-AB47-CF13-A302-AF85A861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917"/>
            <a:ext cx="10058400" cy="1084997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904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DF75A6D-B6A9-38C7-31CF-31FAD001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F189F0-C2AB-3BD9-73A0-EDAA9222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B58C569-C59B-7876-BA8E-78135A06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38B3-148F-4FFB-A25D-5DD18BD300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3745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AFCD78-F1B0-7459-659D-D5316A08F5C6}"/>
              </a:ext>
            </a:extLst>
          </p:cNvPr>
          <p:cNvCxnSpPr>
            <a:cxnSpLocks/>
          </p:cNvCxnSpPr>
          <p:nvPr userDrawn="1"/>
        </p:nvCxnSpPr>
        <p:spPr>
          <a:xfrm>
            <a:off x="203200" y="1"/>
            <a:ext cx="0" cy="1199913"/>
          </a:xfrm>
          <a:prstGeom prst="line">
            <a:avLst/>
          </a:prstGeom>
          <a:ln w="63500">
            <a:solidFill>
              <a:srgbClr val="9048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33D451-03B8-B8E5-15AF-947A2F7028EA}"/>
              </a:ext>
            </a:extLst>
          </p:cNvPr>
          <p:cNvCxnSpPr>
            <a:cxnSpLocks/>
          </p:cNvCxnSpPr>
          <p:nvPr userDrawn="1"/>
        </p:nvCxnSpPr>
        <p:spPr>
          <a:xfrm>
            <a:off x="406400" y="1"/>
            <a:ext cx="0" cy="1199913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0CDE7F-C381-3AF5-D2E1-E0AC843932FA}"/>
              </a:ext>
            </a:extLst>
          </p:cNvPr>
          <p:cNvCxnSpPr>
            <a:cxnSpLocks/>
          </p:cNvCxnSpPr>
          <p:nvPr userDrawn="1"/>
        </p:nvCxnSpPr>
        <p:spPr>
          <a:xfrm>
            <a:off x="609600" y="1"/>
            <a:ext cx="0" cy="1199913"/>
          </a:xfrm>
          <a:prstGeom prst="line">
            <a:avLst/>
          </a:prstGeom>
          <a:ln w="158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0604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CC8DF-8CAC-4079-8DFD-89F8EFB8B8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141592"/>
      </p:ext>
    </p:extLst>
  </p:cSld>
  <p:clrMapOvr>
    <a:masterClrMapping/>
  </p:clrMapOvr>
  <p:transition spd="med">
    <p:random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A2AC-D31D-41A6-922C-D79C237C9A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45455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C138B3-148F-4FFB-A25D-5DD18BD300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6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transition spd="med">
    <p:random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hatwg.org/" TargetMode="External"/><Relationship Id="rId4" Type="http://schemas.openxmlformats.org/officeDocument/2006/relationships/hyperlink" Target="https://www.w3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ubspot.com/website/best-wysiwyg-html-editor" TargetMode="External"/><Relationship Id="rId7" Type="http://schemas.openxmlformats.org/officeDocument/2006/relationships/hyperlink" Target="https://academicaffairs.cofc.edu/staff/cms/index.php" TargetMode="External"/><Relationship Id="rId2" Type="http://schemas.openxmlformats.org/officeDocument/2006/relationships/hyperlink" Target="https://www.developerdrive.com/5-best-cross-platform-code-editors-for-web-developer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onocubed.com/10-most-popular-web-frameworks/#what" TargetMode="External"/><Relationship Id="rId5" Type="http://schemas.openxmlformats.org/officeDocument/2006/relationships/hyperlink" Target="https://www.geeksforgeeks.org/top-10-frameworks-for-web-applications/" TargetMode="External"/><Relationship Id="rId4" Type="http://schemas.openxmlformats.org/officeDocument/2006/relationships/hyperlink" Target="https://blog.hubspot.com/marketing/free-website-builder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pen.io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EcQ1Zr5UMWUD77Q89GZjyTfF9d1BwVn5L1ZBAiplOE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x.com/blog/static-vs-dynamic-website?utm_source=google&amp;utm_medium=cpc&amp;utm_campaign=12188669214%5e114296906861%5esearch%20-%20dsa&amp;experiment_id=%5e%5e530595868227%5e&amp;gclid=Cj0KCQiAwP6sBhDAARIsAPfK_wa9-ZF_Tky_2LLThcA7f46D0dV1HM7n4fwK0J6r_NXqPNx_5-jhw_oaAhrNEALw_wc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7772400" cy="47506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24200" y="2209800"/>
            <a:ext cx="5943600" cy="2971800"/>
          </a:xfrm>
        </p:spPr>
        <p:txBody>
          <a:bodyPr/>
          <a:lstStyle/>
          <a:p>
            <a:r>
              <a:rPr lang="en-US" dirty="0"/>
              <a:t>Introduction to web development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3657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822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96CD800-C8BF-41B5-983A-3B3D95F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36A27B-61AE-4AA1-8BD6-7310E072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BC4C5-EB16-4C0B-83E6-96A39848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9A3A1-0D84-4747-9927-E6FC5517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845" y="668368"/>
            <a:ext cx="56056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  <a:tabLst>
                <a:tab pos="1371600" algn="l"/>
              </a:tabLst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Setting the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5E26E-5462-4E1C-8C34-19AAD076E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92" t="1" r="-8779" b="1"/>
          <a:stretch/>
        </p:blipFill>
        <p:spPr>
          <a:xfrm>
            <a:off x="0" y="366040"/>
            <a:ext cx="5851156" cy="222242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3009EE9A-F6C5-BE25-7100-3600A3FF2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 r="1" b="34853"/>
          <a:stretch/>
        </p:blipFill>
        <p:spPr>
          <a:xfrm>
            <a:off x="843275" y="2914710"/>
            <a:ext cx="4020296" cy="24761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8248C-68AF-472F-9D03-18E464102C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06846" y="2232336"/>
            <a:ext cx="5851156" cy="3670180"/>
          </a:xfrm>
        </p:spPr>
        <p:txBody>
          <a:bodyPr vert="horz" lIns="0" tIns="45720" rIns="0" bIns="45720" rtlCol="0">
            <a:normAutofit/>
          </a:bodyPr>
          <a:lstStyle/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spc="-10" dirty="0"/>
              <a:t>World Wide Web Consortium (W3C)</a:t>
            </a:r>
            <a:br>
              <a:rPr lang="en-US" sz="2800" spc="-10" dirty="0"/>
            </a:br>
            <a:r>
              <a:rPr lang="en-US" sz="2800" spc="-10" dirty="0">
                <a:hlinkClick r:id="rId4"/>
              </a:rPr>
              <a:t>https://www.w3.org</a:t>
            </a:r>
            <a:r>
              <a:rPr lang="en-US" sz="2800" spc="-10" dirty="0"/>
              <a:t> </a:t>
            </a:r>
            <a:br>
              <a:rPr lang="en-US" sz="2800" spc="-10" dirty="0"/>
            </a:br>
            <a:endParaRPr lang="en-US" sz="2800" spc="-10" dirty="0"/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spc="-10" dirty="0"/>
              <a:t>Web Hypertext Application Technology Working Group (WHATWG)</a:t>
            </a:r>
            <a:br>
              <a:rPr lang="en-US" sz="2800" spc="-10" dirty="0"/>
            </a:br>
            <a:r>
              <a:rPr lang="en-US" sz="2800" spc="-10" dirty="0">
                <a:hlinkClick r:id="rId5"/>
              </a:rPr>
              <a:t>https://whatwg.org</a:t>
            </a:r>
            <a:r>
              <a:rPr lang="en-US" sz="2800" spc="-10" dirty="0"/>
              <a:t> </a:t>
            </a:r>
          </a:p>
          <a:p>
            <a:pPr marL="342900" indent="-342900">
              <a:buFont typeface="Calibri" panose="020F0502020204030204" pitchFamily="34" charset="0"/>
              <a:buNone/>
            </a:pP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9D7F3-3959-4B6E-A48B-9B1903AD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7DAA-A7D0-4EA4-886E-3A710D8F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70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/>
              <a:t>C1, Slide </a:t>
            </a:r>
            <a:fld id="{BF5C1183-B085-4070-A402-C03A3F977D3D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803919184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1B90-FFA5-40F2-8A58-D7D4E907D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315200" cy="143819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4000" dirty="0"/>
              <a:t>   Tools for web development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3840C-18A1-4249-9613-8A3ECBC0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A847E-56E4-48A4-B509-9C1F9AE71D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32834" y="1309727"/>
            <a:ext cx="4876800" cy="1739900"/>
          </a:xfrm>
        </p:spPr>
        <p:txBody>
          <a:bodyPr>
            <a:normAutofit lnSpcReduction="10000"/>
          </a:bodyPr>
          <a:lstStyle/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VS Code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Notepad++;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TextMate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Brackets 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Codepen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927A41-AD7A-5A35-707C-78140043310B}"/>
              </a:ext>
            </a:extLst>
          </p:cNvPr>
          <p:cNvSpPr txBox="1">
            <a:spLocks/>
          </p:cNvSpPr>
          <p:nvPr/>
        </p:nvSpPr>
        <p:spPr>
          <a:xfrm>
            <a:off x="5791200" y="3130727"/>
            <a:ext cx="6172200" cy="349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of the IDEs*  for web development</a:t>
            </a:r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254CE-3C01-6A34-9AB2-6845D22FC0AF}"/>
              </a:ext>
            </a:extLst>
          </p:cNvPr>
          <p:cNvSpPr txBox="1">
            <a:spLocks/>
          </p:cNvSpPr>
          <p:nvPr/>
        </p:nvSpPr>
        <p:spPr>
          <a:xfrm>
            <a:off x="6232834" y="3440923"/>
            <a:ext cx="5372100" cy="83099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Adobe Dreamweaver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AWS Cloud9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86D482-2C51-B0E1-BB06-562C541399EE}"/>
              </a:ext>
            </a:extLst>
          </p:cNvPr>
          <p:cNvSpPr txBox="1">
            <a:spLocks/>
          </p:cNvSpPr>
          <p:nvPr/>
        </p:nvSpPr>
        <p:spPr>
          <a:xfrm>
            <a:off x="5791200" y="4368166"/>
            <a:ext cx="4800600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free FTP clients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E2B1BB-8F2B-7D80-606B-6521BFB47FA0}"/>
              </a:ext>
            </a:extLst>
          </p:cNvPr>
          <p:cNvSpPr txBox="1">
            <a:spLocks/>
          </p:cNvSpPr>
          <p:nvPr/>
        </p:nvSpPr>
        <p:spPr>
          <a:xfrm>
            <a:off x="6232834" y="4752646"/>
            <a:ext cx="4191000" cy="13296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FileZilla	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FireFTP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Classic FTP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2F9BB-0FF5-FFFB-4A8E-96CF06CB9E70}"/>
              </a:ext>
            </a:extLst>
          </p:cNvPr>
          <p:cNvSpPr txBox="1"/>
          <p:nvPr/>
        </p:nvSpPr>
        <p:spPr>
          <a:xfrm>
            <a:off x="0" y="3339426"/>
            <a:ext cx="56388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92100"/>
            <a:r>
              <a:rPr lang="en-US" sz="2700" b="1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*IDE</a:t>
            </a:r>
            <a:r>
              <a:rPr lang="en-US" sz="2700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is </a:t>
            </a:r>
            <a:br>
              <a:rPr lang="en-US" sz="2700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sz="2700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Integrated Development Environment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F48125-B78F-B077-747B-1D816C09DA84}"/>
              </a:ext>
            </a:extLst>
          </p:cNvPr>
          <p:cNvSpPr txBox="1">
            <a:spLocks/>
          </p:cNvSpPr>
          <p:nvPr/>
        </p:nvSpPr>
        <p:spPr>
          <a:xfrm>
            <a:off x="5791200" y="914400"/>
            <a:ext cx="4598365" cy="349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free text editors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857133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FC4667E-2FE4-4249-9017-D66469693D02}"/>
              </a:ext>
            </a:extLst>
          </p:cNvPr>
          <p:cNvSpPr/>
          <p:nvPr/>
        </p:nvSpPr>
        <p:spPr>
          <a:xfrm>
            <a:off x="6096000" y="5966158"/>
            <a:ext cx="4267200" cy="528637"/>
          </a:xfrm>
          <a:prstGeom prst="homePlat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We will take the hard road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EEFF5B5-3940-45D0-B865-B06039DB7A82}"/>
              </a:ext>
            </a:extLst>
          </p:cNvPr>
          <p:cNvSpPr/>
          <p:nvPr/>
        </p:nvSpPr>
        <p:spPr>
          <a:xfrm>
            <a:off x="990600" y="276380"/>
            <a:ext cx="7517215" cy="953957"/>
          </a:xfrm>
          <a:prstGeom prst="homePlat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Approaches to Website Creation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1E771-877F-46C7-97F6-E1ABDC8364E6}"/>
              </a:ext>
            </a:extLst>
          </p:cNvPr>
          <p:cNvSpPr txBox="1"/>
          <p:nvPr/>
        </p:nvSpPr>
        <p:spPr>
          <a:xfrm>
            <a:off x="990600" y="1511522"/>
            <a:ext cx="10134600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hlinkClick r:id="rId2"/>
              </a:rPr>
              <a:t>Text editors </a:t>
            </a:r>
            <a:r>
              <a:rPr lang="en-US" altLang="en-US" sz="2800" dirty="0"/>
              <a:t>– Visual Studio, Brackets, Notepad, Sublime…  </a:t>
            </a:r>
          </a:p>
          <a:p>
            <a:pPr marL="231775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hlinkClick r:id="rId3"/>
              </a:rPr>
              <a:t>Web editors</a:t>
            </a:r>
            <a:r>
              <a:rPr lang="en-US" altLang="en-US" sz="2800" b="1" dirty="0"/>
              <a:t> </a:t>
            </a:r>
            <a:r>
              <a:rPr lang="en-US" altLang="en-US" sz="2800" dirty="0"/>
              <a:t>– Dreamweaver, Google Web Designer, AWS Cloud </a:t>
            </a:r>
          </a:p>
          <a:p>
            <a:pPr marL="231775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hlinkClick r:id="rId4"/>
              </a:rPr>
              <a:t>Website builders</a:t>
            </a:r>
            <a:r>
              <a:rPr lang="en-US" altLang="en-US" sz="2800" dirty="0">
                <a:hlinkClick r:id="rId4"/>
              </a:rPr>
              <a:t> </a:t>
            </a:r>
            <a:r>
              <a:rPr lang="en-US" altLang="en-US" sz="2800" dirty="0"/>
              <a:t>– Wix, Squarespace, Weebly …  </a:t>
            </a:r>
          </a:p>
          <a:p>
            <a:pPr marL="231775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hlinkClick r:id="rId5"/>
              </a:rPr>
              <a:t>Web framework</a:t>
            </a:r>
            <a:r>
              <a:rPr lang="en-US" altLang="en-US" sz="2800" b="1" dirty="0"/>
              <a:t> </a:t>
            </a:r>
            <a:r>
              <a:rPr lang="en-US" altLang="en-US" sz="2800" dirty="0"/>
              <a:t>- AngularJS, Bootstrap, ReactJS, Django…</a:t>
            </a:r>
            <a:br>
              <a:rPr lang="en-US" altLang="en-US" sz="2800" dirty="0"/>
            </a:br>
            <a:r>
              <a:rPr lang="en-US" altLang="en-US" sz="2800" dirty="0"/>
              <a:t>(Want to know more? </a:t>
            </a:r>
            <a:r>
              <a:rPr lang="en-US" altLang="en-US" sz="2800" dirty="0">
                <a:hlinkClick r:id="rId6"/>
              </a:rPr>
              <a:t>What is a framework?</a:t>
            </a:r>
            <a:r>
              <a:rPr lang="en-US" altLang="en-US" sz="2800" dirty="0"/>
              <a:t>)</a:t>
            </a:r>
          </a:p>
          <a:p>
            <a:pPr marL="231775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hlinkClick r:id="rId7"/>
              </a:rPr>
              <a:t>Content Management</a:t>
            </a:r>
            <a:r>
              <a:rPr lang="en-US" altLang="en-US" sz="2800" b="1" dirty="0"/>
              <a:t> </a:t>
            </a:r>
            <a:r>
              <a:rPr lang="en-US" altLang="en-US" sz="2800" dirty="0"/>
              <a:t>– WordPress, Cascade… 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0932115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5EF1-A992-4810-928A-F246F7C7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Why do it the hard way?</a:t>
            </a: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F66E9B0-B993-4E60-8574-DFD8EDEF4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8585" b="-2"/>
          <a:stretch/>
        </p:blipFill>
        <p:spPr bwMode="auto">
          <a:xfrm>
            <a:off x="1066800" y="1305834"/>
            <a:ext cx="247789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D7EEE-0407-4E16-80FD-29A494A423D5}"/>
              </a:ext>
            </a:extLst>
          </p:cNvPr>
          <p:cNvSpPr txBox="1"/>
          <p:nvPr/>
        </p:nvSpPr>
        <p:spPr>
          <a:xfrm>
            <a:off x="4191000" y="1593910"/>
            <a:ext cx="6934200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site development is much more sophisticated than HTML &amp; CSS. </a:t>
            </a:r>
          </a:p>
          <a:p>
            <a:pPr marL="285750" indent="-285750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It’s changing, but always the standard.</a:t>
            </a:r>
          </a:p>
          <a:p>
            <a:pPr marL="285750" indent="-285750" defTabSz="9144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be able to tweak codes from web editors.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3900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2329" y="381000"/>
            <a:ext cx="10058400" cy="1084997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What is HTML?</a:t>
            </a:r>
            <a:endParaRPr lang="en-US" altLang="en-US" dirty="0"/>
          </a:p>
        </p:txBody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E94F8C5D-40AD-42E3-94A2-A13FB4E101B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4212581"/>
              </p:ext>
            </p:extLst>
          </p:nvPr>
        </p:nvGraphicFramePr>
        <p:xfrm>
          <a:off x="941294" y="1199914"/>
          <a:ext cx="10183906" cy="504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9AAD-528C-4861-BFA1-FC2EB806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Syntax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75F50C-3128-4D93-94EA-D2B835F1F1D5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528435"/>
            <a:ext cx="92964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Contains tags that dictate how the content will appear, i.e. formatting. </a:t>
            </a:r>
          </a:p>
          <a:p>
            <a:r>
              <a:rPr lang="en-US" altLang="en-US" sz="2800" dirty="0"/>
              <a:t>Examples: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400" dirty="0"/>
              <a:t>	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&lt;b&gt;Happy&lt;/b&gt; </a:t>
            </a:r>
            <a:r>
              <a:rPr lang="en-US" altLang="en-US" sz="2400" dirty="0"/>
              <a:t>	</a:t>
            </a:r>
            <a:r>
              <a:rPr lang="en-US" altLang="en-US" sz="2400" i="1" dirty="0"/>
              <a:t>Applies bold to the word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altLang="en-US" sz="2400" dirty="0"/>
              <a:t>			</a:t>
            </a:r>
            <a:r>
              <a:rPr lang="en-US" altLang="en-US" sz="2400" i="1" dirty="0"/>
              <a:t>Breaks the line</a:t>
            </a:r>
            <a:endParaRPr lang="en-US" altLang="en-US" sz="2400" dirty="0"/>
          </a:p>
          <a:p>
            <a:r>
              <a:rPr lang="en-US" altLang="en-US" sz="2800" dirty="0"/>
              <a:t>Most tags are paired, 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 &lt;/p&gt;</a:t>
            </a:r>
          </a:p>
          <a:p>
            <a:r>
              <a:rPr lang="en-US" altLang="en-US" sz="2800" dirty="0"/>
              <a:t>Some are stand-alone, 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altLang="en-US" sz="2800" dirty="0"/>
              <a:t>Some tags include attributes that alter the basic command, for example: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&lt;h1 class="feature"&gt;Welcome&lt;/h1&gt;</a:t>
            </a:r>
          </a:p>
        </p:txBody>
      </p:sp>
    </p:spTree>
    <p:extLst>
      <p:ext uri="{BB962C8B-B14F-4D97-AF65-F5344CB8AC3E}">
        <p14:creationId xmlns:p14="http://schemas.microsoft.com/office/powerpoint/2010/main" val="400960926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9AAD-528C-4861-BFA1-FC2EB806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latin typeface="+mj-lt"/>
                <a:ea typeface="+mj-ea"/>
              </a:rPr>
              <a:t>Other Characteristics</a:t>
            </a:r>
          </a:p>
        </p:txBody>
      </p:sp>
      <p:graphicFrame>
        <p:nvGraphicFramePr>
          <p:cNvPr id="5" name="Rectangle 3">
            <a:extLst>
              <a:ext uri="{FF2B5EF4-FFF2-40B4-BE49-F238E27FC236}">
                <a16:creationId xmlns:a16="http://schemas.microsoft.com/office/drawing/2014/main" id="{4E4FC20D-C114-468D-9146-C0EB30B09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160795"/>
              </p:ext>
            </p:extLst>
          </p:nvPr>
        </p:nvGraphicFramePr>
        <p:xfrm>
          <a:off x="1752004" y="1120775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570F5BB-222D-4E61-B10C-1D4FA2B26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193" y="5515368"/>
            <a:ext cx="6858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2186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13E469-A863-4554-8603-5753FF94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Let's Talk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A42C4-1B96-B0DE-2C75-F288CF3C7409}"/>
              </a:ext>
            </a:extLst>
          </p:cNvPr>
          <p:cNvSpPr txBox="1"/>
          <p:nvPr/>
        </p:nvSpPr>
        <p:spPr>
          <a:xfrm>
            <a:off x="2279468" y="1443842"/>
            <a:ext cx="9455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From reading or general knowledge, what do you know about:</a:t>
            </a: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URL meaning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URL parts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Case sensitivity of URLs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Versions of HTML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Versions of CSS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File name of first page of website 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094201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9AAD-528C-4861-BFA1-FC2EB806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Name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B9DFF5-5E57-43CA-A582-E7DFF47961D7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447800"/>
            <a:ext cx="7772400" cy="48006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dirty="0"/>
              <a:t>The first page in a website should be named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index.html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Because it is the default filename, it nicely shortens your URL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100" dirty="0"/>
              <a:t>  </a:t>
            </a:r>
            <a:br>
              <a:rPr lang="en-US" dirty="0"/>
            </a:br>
            <a:r>
              <a:rPr lang="en-US" sz="2800" i="1" dirty="0">
                <a:solidFill>
                  <a:srgbClr val="904800"/>
                </a:solidFill>
              </a:rPr>
              <a:t>example: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www.cofc.edu</a:t>
            </a:r>
            <a:br>
              <a:rPr lang="en-US" sz="2800" b="1" dirty="0">
                <a:latin typeface="Courier New" pitchFamily="49" charset="0"/>
                <a:cs typeface="Courier New" pitchFamily="49" charset="0"/>
              </a:rPr>
            </a:br>
            <a:r>
              <a:rPr lang="en-US" sz="2800" i="1" dirty="0">
                <a:solidFill>
                  <a:srgbClr val="904800"/>
                </a:solidFill>
              </a:rPr>
              <a:t>instead of: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www.cofc.edu/homepage.html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39906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9048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Displaying an HTML File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72583" y="2247673"/>
            <a:ext cx="7145676" cy="3108325"/>
          </a:xfrm>
        </p:spPr>
        <p:txBody>
          <a:bodyPr>
            <a:normAutofit/>
          </a:bodyPr>
          <a:lstStyle/>
          <a:p>
            <a:pPr marL="336550" indent="-336550"/>
            <a:r>
              <a:rPr lang="en-US" altLang="en-US" sz="3200" dirty="0"/>
              <a:t>Use any browser software – such as Chrome, Firefox, Internet Explorer, Safari, etc. </a:t>
            </a:r>
          </a:p>
          <a:p>
            <a:pPr marL="336550" indent="-336550"/>
            <a:endParaRPr lang="en-US" altLang="en-US" sz="3200" dirty="0"/>
          </a:p>
          <a:p>
            <a:pPr marL="336550" indent="-336550"/>
            <a:r>
              <a:rPr lang="en-US" altLang="en-US" sz="3200" dirty="0"/>
              <a:t>Also, use any OS —such as Windows, IOS, Linux, Android, etc.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BBCCBC-C7A4-4B36-BADB-71D34156F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8542" r="17500" b="8889"/>
          <a:stretch/>
        </p:blipFill>
        <p:spPr>
          <a:xfrm>
            <a:off x="2567735" y="4340422"/>
            <a:ext cx="1564792" cy="149080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B5FEA8-4EFE-4CC1-BADE-A5FE9F501F3F}"/>
              </a:ext>
            </a:extLst>
          </p:cNvPr>
          <p:cNvCxnSpPr>
            <a:cxnSpLocks/>
          </p:cNvCxnSpPr>
          <p:nvPr/>
        </p:nvCxnSpPr>
        <p:spPr>
          <a:xfrm>
            <a:off x="304800" y="1"/>
            <a:ext cx="0" cy="1199913"/>
          </a:xfrm>
          <a:prstGeom prst="line">
            <a:avLst/>
          </a:prstGeom>
          <a:ln w="63500">
            <a:solidFill>
              <a:srgbClr val="9048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3BB9AB-3E6B-439F-914D-9DCE6B3EA179}"/>
              </a:ext>
            </a:extLst>
          </p:cNvPr>
          <p:cNvCxnSpPr>
            <a:cxnSpLocks/>
          </p:cNvCxnSpPr>
          <p:nvPr/>
        </p:nvCxnSpPr>
        <p:spPr>
          <a:xfrm>
            <a:off x="457200" y="1"/>
            <a:ext cx="0" cy="1199913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477CB3-6960-40CF-B2AC-7D19748AFA53}"/>
              </a:ext>
            </a:extLst>
          </p:cNvPr>
          <p:cNvCxnSpPr>
            <a:cxnSpLocks/>
          </p:cNvCxnSpPr>
          <p:nvPr/>
        </p:nvCxnSpPr>
        <p:spPr>
          <a:xfrm>
            <a:off x="609600" y="1"/>
            <a:ext cx="0" cy="1199913"/>
          </a:xfrm>
          <a:prstGeom prst="line">
            <a:avLst/>
          </a:prstGeom>
          <a:ln w="158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hrome logo">
            <a:extLst>
              <a:ext uri="{FF2B5EF4-FFF2-40B4-BE49-F238E27FC236}">
                <a16:creationId xmlns:a16="http://schemas.microsoft.com/office/drawing/2014/main" id="{D1ACBC3D-7019-462F-90A1-0E7BF30CA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r="23499"/>
          <a:stretch/>
        </p:blipFill>
        <p:spPr bwMode="auto">
          <a:xfrm>
            <a:off x="457200" y="2197734"/>
            <a:ext cx="1542750" cy="14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fari Remains Vulnerable To WebKit Bug Weeks After Warning - Macworld UK">
            <a:extLst>
              <a:ext uri="{FF2B5EF4-FFF2-40B4-BE49-F238E27FC236}">
                <a16:creationId xmlns:a16="http://schemas.microsoft.com/office/drawing/2014/main" id="{FE22CBAF-0EC2-46F9-8A29-F12EE8578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24000"/>
          <a:stretch/>
        </p:blipFill>
        <p:spPr bwMode="auto">
          <a:xfrm>
            <a:off x="608783" y="4340422"/>
            <a:ext cx="1529751" cy="1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of a fox and a bird&#10;&#10;Description automatically generated">
            <a:extLst>
              <a:ext uri="{FF2B5EF4-FFF2-40B4-BE49-F238E27FC236}">
                <a16:creationId xmlns:a16="http://schemas.microsoft.com/office/drawing/2014/main" id="{EAD78051-6CEF-683D-447A-5A897F30C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35" y="2157705"/>
            <a:ext cx="1542750" cy="160253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13E469-A863-4554-8603-5753FF94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Definitions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49056-FD65-5FF8-2822-07CF99555CCC}"/>
              </a:ext>
            </a:extLst>
          </p:cNvPr>
          <p:cNvSpPr txBox="1"/>
          <p:nvPr/>
        </p:nvSpPr>
        <p:spPr>
          <a:xfrm>
            <a:off x="457200" y="1295400"/>
            <a:ext cx="1089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Network – </a:t>
            </a:r>
            <a:r>
              <a:rPr lang="en-US" sz="2600" dirty="0">
                <a:latin typeface="Times New Roman" panose="02020603050405020304" pitchFamily="18" charset="0"/>
              </a:rPr>
              <a:t>Two or more computers connected that can exchange data and share resources with each other.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456F1-BF94-365D-241B-0E67BD942434}"/>
              </a:ext>
            </a:extLst>
          </p:cNvPr>
          <p:cNvSpPr txBox="1"/>
          <p:nvPr/>
        </p:nvSpPr>
        <p:spPr>
          <a:xfrm>
            <a:off x="457200" y="2283438"/>
            <a:ext cx="518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Internet –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interconnected network of computer networks that spans the globe and is used for providing a variety of information and communication tools.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C747E-7A82-4CAE-E579-62C84ACCA0D9}"/>
              </a:ext>
            </a:extLst>
          </p:cNvPr>
          <p:cNvSpPr txBox="1"/>
          <p:nvPr/>
        </p:nvSpPr>
        <p:spPr>
          <a:xfrm>
            <a:off x="457200" y="48006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</a:rPr>
              <a:t>Networks use a system of rules, called </a:t>
            </a:r>
            <a:r>
              <a:rPr lang="en-US" sz="2200" b="1" dirty="0">
                <a:latin typeface="Times New Roman" panose="02020603050405020304" pitchFamily="18" charset="0"/>
              </a:rPr>
              <a:t>Communications Protocols </a:t>
            </a:r>
            <a:r>
              <a:rPr lang="en-US" sz="2200" i="1" dirty="0">
                <a:latin typeface="Times New Roman" panose="02020603050405020304" pitchFamily="18" charset="0"/>
              </a:rPr>
              <a:t>to transmit information over physical or wireless technologies.</a:t>
            </a:r>
            <a:endParaRPr lang="en-US" sz="22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92D04-AE6E-B427-40B1-3B612EB036E8}"/>
              </a:ext>
            </a:extLst>
          </p:cNvPr>
          <p:cNvCxnSpPr>
            <a:cxnSpLocks/>
          </p:cNvCxnSpPr>
          <p:nvPr/>
        </p:nvCxnSpPr>
        <p:spPr>
          <a:xfrm>
            <a:off x="457200" y="4648200"/>
            <a:ext cx="473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903F23-845B-4138-241F-B6A27752F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03753"/>
            <a:ext cx="6705124" cy="40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8741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9AAD-528C-4861-BFA1-FC2EB806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If time permits, I will explain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E95DF-9439-473C-A28C-A5941E5FA952}"/>
              </a:ext>
            </a:extLst>
          </p:cNvPr>
          <p:cNvSpPr txBox="1"/>
          <p:nvPr/>
        </p:nvSpPr>
        <p:spPr>
          <a:xfrm>
            <a:off x="1066800" y="1674674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Parts of an HTML page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…from page 13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35B003-03F9-1018-FF16-3227A987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47800"/>
            <a:ext cx="5929800" cy="47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2273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9AAD-528C-4861-BFA1-FC2EB806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jump start with HTML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EC911-2C56-43E2-AE7C-0672E36D42AB}"/>
              </a:ext>
            </a:extLst>
          </p:cNvPr>
          <p:cNvSpPr txBox="1"/>
          <p:nvPr/>
        </p:nvSpPr>
        <p:spPr>
          <a:xfrm>
            <a:off x="1041679" y="1600200"/>
            <a:ext cx="4202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Go to </a:t>
            </a:r>
            <a:r>
              <a:rPr lang="en-US" altLang="en-US" sz="2800" dirty="0">
                <a:hlinkClick r:id="rId2"/>
              </a:rPr>
              <a:t>www.Codepen.io</a:t>
            </a:r>
            <a:r>
              <a:rPr lang="en-US" altLang="en-US" sz="2800" dirty="0"/>
              <a:t>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E95DF-9439-473C-A28C-A5941E5FA952}"/>
              </a:ext>
            </a:extLst>
          </p:cNvPr>
          <p:cNvSpPr txBox="1"/>
          <p:nvPr/>
        </p:nvSpPr>
        <p:spPr>
          <a:xfrm>
            <a:off x="1066800" y="2362200"/>
            <a:ext cx="74675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As time permits, we will practice these elements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dirty="0"/>
              <a:t>Heading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dirty="0"/>
              <a:t>Paragraph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dirty="0"/>
              <a:t>Line break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dirty="0"/>
              <a:t>Italic and bold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800" dirty="0"/>
              <a:t>Bulleted list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2565684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06AA-A735-4221-B9E9-B95698E5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issues for web developers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9D1B8-4E3E-4DD6-9951-9270F2F1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01A8C-B80E-4DE3-8B45-A2CCDF305C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4400" y="2119779"/>
            <a:ext cx="6324600" cy="2362200"/>
          </a:xfrm>
        </p:spPr>
        <p:txBody>
          <a:bodyPr>
            <a:normAutofit/>
          </a:bodyPr>
          <a:lstStyle/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Responsive web design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Cross-browser compatibility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Web accessibility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Search engine optimization (SEO)</a:t>
            </a:r>
          </a:p>
          <a:p>
            <a:endParaRPr lang="en-US" sz="2800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0DB3857-8456-F0F6-B903-DE313922E0D8}"/>
              </a:ext>
            </a:extLst>
          </p:cNvPr>
          <p:cNvSpPr/>
          <p:nvPr/>
        </p:nvSpPr>
        <p:spPr>
          <a:xfrm>
            <a:off x="6324600" y="1662579"/>
            <a:ext cx="4616824" cy="28194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This is good stuff! I’ll </a:t>
            </a:r>
            <a:r>
              <a:rPr lang="en-US" sz="2600" dirty="0">
                <a:hlinkClick r:id="rId3"/>
              </a:rPr>
              <a:t>assign the topics </a:t>
            </a:r>
            <a:r>
              <a:rPr lang="en-US" sz="2600" dirty="0"/>
              <a:t>so you can the voices of your peers. Will be due next week.</a:t>
            </a:r>
          </a:p>
        </p:txBody>
      </p:sp>
    </p:spTree>
    <p:extLst>
      <p:ext uri="{BB962C8B-B14F-4D97-AF65-F5344CB8AC3E}">
        <p14:creationId xmlns:p14="http://schemas.microsoft.com/office/powerpoint/2010/main" val="2912353001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13E469-A863-4554-8603-5753FF94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components of a web application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Refer to page 5 in textbook">
            <a:extLst>
              <a:ext uri="{FF2B5EF4-FFF2-40B4-BE49-F238E27FC236}">
                <a16:creationId xmlns:a16="http://schemas.microsoft.com/office/drawing/2014/main" id="{5571A133-0788-41D2-8E24-A9C4700210C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77800" y="2057400"/>
            <a:ext cx="6254750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EED64-D24E-5FC1-C9A3-F7873CA1BDD5}"/>
              </a:ext>
            </a:extLst>
          </p:cNvPr>
          <p:cNvSpPr txBox="1"/>
          <p:nvPr/>
        </p:nvSpPr>
        <p:spPr>
          <a:xfrm>
            <a:off x="6846419" y="1912185"/>
            <a:ext cx="515881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Server</a:t>
            </a:r>
            <a:r>
              <a:rPr lang="en-US" sz="2400" dirty="0">
                <a:latin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A computer or computer program which manages access to a centralized resource or service in a network.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BEA5B-9A92-94F3-359E-A6D207AACE40}"/>
              </a:ext>
            </a:extLst>
          </p:cNvPr>
          <p:cNvSpPr txBox="1"/>
          <p:nvPr/>
        </p:nvSpPr>
        <p:spPr>
          <a:xfrm>
            <a:off x="6855385" y="3928408"/>
            <a:ext cx="514985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Client</a:t>
            </a:r>
            <a:r>
              <a:rPr lang="en-US" sz="2400" dirty="0">
                <a:latin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Device that accesses services provided by a network. </a:t>
            </a:r>
            <a:r>
              <a:rPr lang="en-US" sz="2400" i="1" dirty="0">
                <a:latin typeface="Times New Roman" panose="02020603050405020304" pitchFamily="18" charset="0"/>
              </a:rPr>
              <a:t>Examples include PCs, tablets, and mobile devices that access webpages through browsers.</a:t>
            </a:r>
          </a:p>
        </p:txBody>
      </p:sp>
    </p:spTree>
    <p:extLst>
      <p:ext uri="{BB962C8B-B14F-4D97-AF65-F5344CB8AC3E}">
        <p14:creationId xmlns:p14="http://schemas.microsoft.com/office/powerpoint/2010/main" val="4247083763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13E469-A863-4554-8603-5753FF94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architecture of the Internet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Content Placeholder 8" descr="Refer to page 5 in textbook">
            <a:extLst>
              <a:ext uri="{FF2B5EF4-FFF2-40B4-BE49-F238E27FC236}">
                <a16:creationId xmlns:a16="http://schemas.microsoft.com/office/drawing/2014/main" id="{82A07788-301E-6B39-4912-0E6BA24C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7488201" cy="4252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64204-DFE9-B54E-3504-87D5AD2E3169}"/>
              </a:ext>
            </a:extLst>
          </p:cNvPr>
          <p:cNvSpPr txBox="1"/>
          <p:nvPr/>
        </p:nvSpPr>
        <p:spPr>
          <a:xfrm>
            <a:off x="7793001" y="2182505"/>
            <a:ext cx="4094199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Deep understanding of networks not needed for the course.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Conceptual knowledge and exposure to some key terms suffice. </a:t>
            </a:r>
          </a:p>
        </p:txBody>
      </p:sp>
    </p:spTree>
    <p:extLst>
      <p:ext uri="{BB962C8B-B14F-4D97-AF65-F5344CB8AC3E}">
        <p14:creationId xmlns:p14="http://schemas.microsoft.com/office/powerpoint/2010/main" val="3158555641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13E469-A863-4554-8603-5753FF94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304800"/>
            <a:ext cx="5127171" cy="1219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  <a:tabLst>
                <a:tab pos="1371600" algn="l"/>
              </a:tabLst>
            </a:pPr>
            <a:r>
              <a:rPr lang="en-US" sz="6600" b="1" dirty="0">
                <a:solidFill>
                  <a:srgbClr val="FFFF00"/>
                </a:solidFill>
              </a:rPr>
              <a:t>Let’s Talk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BCDA30A-6ACF-4236-BB19-406EEC737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32" y="64510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DA42C4-1B96-B0DE-2C75-F288CF3C7409}"/>
              </a:ext>
            </a:extLst>
          </p:cNvPr>
          <p:cNvSpPr txBox="1"/>
          <p:nvPr/>
        </p:nvSpPr>
        <p:spPr>
          <a:xfrm>
            <a:off x="6345096" y="2101948"/>
            <a:ext cx="5127172" cy="41663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dirty="0">
                <a:solidFill>
                  <a:srgbClr val="FFFF00"/>
                </a:solidFill>
              </a:rPr>
              <a:t>What can you tell us about?</a:t>
            </a:r>
          </a:p>
          <a:p>
            <a:pPr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dirty="0">
                <a:solidFill>
                  <a:srgbClr val="FFFF00"/>
                </a:solidFill>
              </a:rPr>
              <a:t>	LAN </a:t>
            </a:r>
          </a:p>
          <a:p>
            <a:pPr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dirty="0">
                <a:solidFill>
                  <a:srgbClr val="FFFF00"/>
                </a:solidFill>
              </a:rPr>
              <a:t>	WAN </a:t>
            </a:r>
          </a:p>
          <a:p>
            <a:pPr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dirty="0">
                <a:solidFill>
                  <a:srgbClr val="FFFF00"/>
                </a:solidFill>
              </a:rPr>
              <a:t>	ISP </a:t>
            </a:r>
          </a:p>
          <a:p>
            <a:pPr defTabSz="9144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dirty="0">
                <a:solidFill>
                  <a:srgbClr val="FFFF00"/>
                </a:solidFill>
              </a:rPr>
              <a:t>	Router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79081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B7B23-5DAE-7BBB-F761-FE7E59B030C8}"/>
              </a:ext>
            </a:extLst>
          </p:cNvPr>
          <p:cNvSpPr txBox="1"/>
          <p:nvPr/>
        </p:nvSpPr>
        <p:spPr>
          <a:xfrm>
            <a:off x="990600" y="1676400"/>
            <a:ext cx="1005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Static websites </a:t>
            </a:r>
            <a:r>
              <a:rPr lang="en-US" sz="2800" dirty="0">
                <a:latin typeface="Times New Roman" panose="02020603050405020304" pitchFamily="18" charset="0"/>
              </a:rPr>
              <a:t>appear the same for every user that accesses them and only change when a developer modifies the source files.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</a:rPr>
              <a:t>Dynamic websites </a:t>
            </a:r>
            <a:r>
              <a:rPr lang="en-US" sz="2800" dirty="0">
                <a:latin typeface="Times New Roman" panose="02020603050405020304" pitchFamily="18" charset="0"/>
              </a:rPr>
              <a:t>can present different information to different visitors. Sometimes called </a:t>
            </a:r>
            <a:r>
              <a:rPr lang="en-US" sz="2800" i="1" dirty="0">
                <a:latin typeface="Times New Roman" panose="02020603050405020304" pitchFamily="18" charset="0"/>
              </a:rPr>
              <a:t>interactive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Dynamic websites employ languages in addition to HTML/CSS. 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e.g., JavaScript, PHP, ASP.net, Python, etc.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102075-A679-BCC6-BE77-9039C223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 vs Dynamic websites </a:t>
            </a:r>
            <a:endParaRPr lang="en-US" dirty="0"/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0CB483D-DA3C-AE82-EBE0-1778CC21F086}"/>
              </a:ext>
            </a:extLst>
          </p:cNvPr>
          <p:cNvSpPr/>
          <p:nvPr/>
        </p:nvSpPr>
        <p:spPr>
          <a:xfrm>
            <a:off x="838200" y="5410200"/>
            <a:ext cx="3746500" cy="896005"/>
          </a:xfrm>
          <a:prstGeom prst="flowChartTerminator">
            <a:avLst/>
          </a:prstGeom>
          <a:solidFill>
            <a:srgbClr val="904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information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59114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Refer to page 7 in textbook">
            <a:extLst>
              <a:ext uri="{FF2B5EF4-FFF2-40B4-BE49-F238E27FC236}">
                <a16:creationId xmlns:a16="http://schemas.microsoft.com/office/drawing/2014/main" id="{856B6AD4-0B51-15B8-DE94-E89D54EF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99" y="1666757"/>
            <a:ext cx="7414165" cy="2057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C040A4-A9CF-D23B-8876-81BCFA03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917"/>
            <a:ext cx="11125200" cy="1084997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of webpages</a:t>
            </a:r>
            <a:endParaRPr lang="en-US" sz="3800" dirty="0"/>
          </a:p>
        </p:txBody>
      </p:sp>
      <p:pic>
        <p:nvPicPr>
          <p:cNvPr id="2" name="Content Placeholder 8" descr="Refer to page 9 in textbook">
            <a:extLst>
              <a:ext uri="{FF2B5EF4-FFF2-40B4-BE49-F238E27FC236}">
                <a16:creationId xmlns:a16="http://schemas.microsoft.com/office/drawing/2014/main" id="{6EDF500B-0760-3980-2E13-E24BFB2B0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299" y="4191000"/>
            <a:ext cx="8362408" cy="175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A258BE-4B6F-4C45-EBAE-A31AAAE08236}"/>
              </a:ext>
            </a:extLst>
          </p:cNvPr>
          <p:cNvSpPr txBox="1"/>
          <p:nvPr/>
        </p:nvSpPr>
        <p:spPr>
          <a:xfrm>
            <a:off x="179294" y="2599829"/>
            <a:ext cx="3204882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How a web server processes a static webpage vs. dynamic webpage.</a:t>
            </a:r>
          </a:p>
        </p:txBody>
      </p:sp>
    </p:spTree>
    <p:extLst>
      <p:ext uri="{BB962C8B-B14F-4D97-AF65-F5344CB8AC3E}">
        <p14:creationId xmlns:p14="http://schemas.microsoft.com/office/powerpoint/2010/main" val="4075915324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6C9A12-4070-4F5B-9F4D-BBEAF5B9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JavaScript fits into this architecture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860C5-9600-4A3D-B4DA-57797DBE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...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76EF4-9BF8-4324-923C-DD4DF35E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B1E48-25CD-3AFB-9CFC-89A915D6D7B4}"/>
              </a:ext>
            </a:extLst>
          </p:cNvPr>
          <p:cNvSpPr txBox="1">
            <a:spLocks/>
          </p:cNvSpPr>
          <p:nvPr/>
        </p:nvSpPr>
        <p:spPr>
          <a:xfrm>
            <a:off x="914400" y="1236213"/>
            <a:ext cx="6876826" cy="64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common uses of JavaScript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4B7C3-A54C-77B1-D618-7DDA0F5F4BD0}"/>
              </a:ext>
            </a:extLst>
          </p:cNvPr>
          <p:cNvSpPr txBox="1">
            <a:spLocks/>
          </p:cNvSpPr>
          <p:nvPr/>
        </p:nvSpPr>
        <p:spPr>
          <a:xfrm>
            <a:off x="914400" y="2037211"/>
            <a:ext cx="6629400" cy="358457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Data validation on forms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Carousels, image swaps &amp; rollovers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Remembering user information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Slide shows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Mobile navigation menus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Web application and games </a:t>
            </a:r>
          </a:p>
          <a:p>
            <a:pPr marL="342900" marR="27432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Popup windows</a:t>
            </a:r>
          </a:p>
        </p:txBody>
      </p:sp>
      <p:pic>
        <p:nvPicPr>
          <p:cNvPr id="9" name="Picture 8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1174F2A2-190F-1FD2-CEA9-61EA46AE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3450155"/>
            <a:ext cx="5670550" cy="28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13976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45A7-4F2D-4668-BDB2-27BCCD3A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30556"/>
            <a:ext cx="10058400" cy="108499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…Skipping thru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technical pages of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HTML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viewing a webpage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because…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88333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1780</TotalTime>
  <Words>931</Words>
  <Application>Microsoft Office PowerPoint</Application>
  <PresentationFormat>Widescreen</PresentationFormat>
  <Paragraphs>144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Retrospect</vt:lpstr>
      <vt:lpstr>Chapter 1</vt:lpstr>
      <vt:lpstr>Basic Definitions</vt:lpstr>
      <vt:lpstr>The components of a web application</vt:lpstr>
      <vt:lpstr>The architecture of the Internet</vt:lpstr>
      <vt:lpstr>Let’s Talk</vt:lpstr>
      <vt:lpstr>Static vs Dynamic websites </vt:lpstr>
      <vt:lpstr>Processing of webpages</vt:lpstr>
      <vt:lpstr>How JavaScript fits into this architecture</vt:lpstr>
      <vt:lpstr>…Skipping thru the technical pages of writing HTML, tools, and viewing a webpage.   because… </vt:lpstr>
      <vt:lpstr>Setting the Standards</vt:lpstr>
      <vt:lpstr>   Tools for web development  </vt:lpstr>
      <vt:lpstr>PowerPoint Presentation</vt:lpstr>
      <vt:lpstr>Why do it the hard way?</vt:lpstr>
      <vt:lpstr>What is HTML?</vt:lpstr>
      <vt:lpstr>HTML Syntax</vt:lpstr>
      <vt:lpstr>Other Characteristics</vt:lpstr>
      <vt:lpstr>Let's Talk</vt:lpstr>
      <vt:lpstr>Homepage Name</vt:lpstr>
      <vt:lpstr>Displaying an HTML File</vt:lpstr>
      <vt:lpstr>If time permits, I will explain</vt:lpstr>
      <vt:lpstr>Another jump start with HTML </vt:lpstr>
      <vt:lpstr>Four issues for web developers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Jump Start</dc:title>
  <dc:creator>Christine Moore</dc:creator>
  <cp:lastModifiedBy>-</cp:lastModifiedBy>
  <cp:revision>31</cp:revision>
  <dcterms:created xsi:type="dcterms:W3CDTF">2020-08-30T22:06:39Z</dcterms:created>
  <dcterms:modified xsi:type="dcterms:W3CDTF">2024-01-12T05:07:50Z</dcterms:modified>
</cp:coreProperties>
</file>